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2"/>
  </p:notesMasterIdLst>
  <p:sldIdLst>
    <p:sldId id="256"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Lst>
  <p:sldSz cx="12192000" cy="6858000"/>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5A6"/>
    <a:srgbClr val="EC1E2E"/>
    <a:srgbClr val="0725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2420B-508A-42B8-9995-32997F017E2A}" v="28" dt="2022-04-19T09:43:47.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882" autoAdjust="0"/>
    <p:restoredTop sz="96357" autoAdjust="0"/>
  </p:normalViewPr>
  <p:slideViewPr>
    <p:cSldViewPr snapToGrid="0">
      <p:cViewPr>
        <p:scale>
          <a:sx n="100" d="100"/>
          <a:sy n="100" d="100"/>
        </p:scale>
        <p:origin x="654" y="396"/>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47" d="100"/>
          <a:sy n="47" d="100"/>
        </p:scale>
        <p:origin x="-2779" y="-91"/>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ne Munn" userId="1178742e-8332-4de3-b6a9-eccc3a790811" providerId="ADAL" clId="{3632420B-508A-42B8-9995-32997F017E2A}"/>
    <pc:docChg chg="undo custSel addSld delSld modSld">
      <pc:chgData name="Leanne Munn" userId="1178742e-8332-4de3-b6a9-eccc3a790811" providerId="ADAL" clId="{3632420B-508A-42B8-9995-32997F017E2A}" dt="2022-04-19T09:44:05.873" v="1783" actId="20577"/>
      <pc:docMkLst>
        <pc:docMk/>
      </pc:docMkLst>
      <pc:sldChg chg="addSp modSp mod">
        <pc:chgData name="Leanne Munn" userId="1178742e-8332-4de3-b6a9-eccc3a790811" providerId="ADAL" clId="{3632420B-508A-42B8-9995-32997F017E2A}" dt="2022-04-19T09:43:47.151" v="1777" actId="1076"/>
        <pc:sldMkLst>
          <pc:docMk/>
          <pc:sldMk cId="3102395159" sldId="256"/>
        </pc:sldMkLst>
        <pc:spChg chg="mod">
          <ac:chgData name="Leanne Munn" userId="1178742e-8332-4de3-b6a9-eccc3a790811" providerId="ADAL" clId="{3632420B-508A-42B8-9995-32997F017E2A}" dt="2022-04-19T09:09:29.511" v="74" actId="14100"/>
          <ac:spMkLst>
            <pc:docMk/>
            <pc:sldMk cId="3102395159" sldId="256"/>
            <ac:spMk id="3" creationId="{D7B7296E-760E-4643-90E3-4825ABC7DF38}"/>
          </ac:spMkLst>
        </pc:spChg>
        <pc:picChg chg="add mod">
          <ac:chgData name="Leanne Munn" userId="1178742e-8332-4de3-b6a9-eccc3a790811" providerId="ADAL" clId="{3632420B-508A-42B8-9995-32997F017E2A}" dt="2022-04-19T09:43:44.956" v="1776" actId="14100"/>
          <ac:picMkLst>
            <pc:docMk/>
            <pc:sldMk cId="3102395159" sldId="256"/>
            <ac:picMk id="4" creationId="{ED16065C-BC2F-47C6-BC71-0840B7FEAD06}"/>
          </ac:picMkLst>
        </pc:picChg>
        <pc:picChg chg="mod">
          <ac:chgData name="Leanne Munn" userId="1178742e-8332-4de3-b6a9-eccc3a790811" providerId="ADAL" clId="{3632420B-508A-42B8-9995-32997F017E2A}" dt="2022-04-19T09:43:47.151" v="1777" actId="1076"/>
          <ac:picMkLst>
            <pc:docMk/>
            <pc:sldMk cId="3102395159" sldId="256"/>
            <ac:picMk id="4098" creationId="{CDD07EE9-3A6B-4EE5-AAE4-ED21D6A3A4F3}"/>
          </ac:picMkLst>
        </pc:picChg>
      </pc:sldChg>
      <pc:sldChg chg="del">
        <pc:chgData name="Leanne Munn" userId="1178742e-8332-4de3-b6a9-eccc3a790811" providerId="ADAL" clId="{3632420B-508A-42B8-9995-32997F017E2A}" dt="2022-04-19T09:10:28.314" v="101" actId="47"/>
        <pc:sldMkLst>
          <pc:docMk/>
          <pc:sldMk cId="188048955" sldId="258"/>
        </pc:sldMkLst>
      </pc:sldChg>
      <pc:sldChg chg="del">
        <pc:chgData name="Leanne Munn" userId="1178742e-8332-4de3-b6a9-eccc3a790811" providerId="ADAL" clId="{3632420B-508A-42B8-9995-32997F017E2A}" dt="2022-04-19T09:10:21.477" v="81" actId="47"/>
        <pc:sldMkLst>
          <pc:docMk/>
          <pc:sldMk cId="3598238379" sldId="260"/>
        </pc:sldMkLst>
      </pc:sldChg>
      <pc:sldChg chg="del">
        <pc:chgData name="Leanne Munn" userId="1178742e-8332-4de3-b6a9-eccc3a790811" providerId="ADAL" clId="{3632420B-508A-42B8-9995-32997F017E2A}" dt="2022-04-19T09:10:23.281" v="88" actId="47"/>
        <pc:sldMkLst>
          <pc:docMk/>
          <pc:sldMk cId="3903564771" sldId="265"/>
        </pc:sldMkLst>
      </pc:sldChg>
      <pc:sldChg chg="delSp modSp add del mod modNotesTx">
        <pc:chgData name="Leanne Munn" userId="1178742e-8332-4de3-b6a9-eccc3a790811" providerId="ADAL" clId="{3632420B-508A-42B8-9995-32997F017E2A}" dt="2022-04-19T09:11:56.715" v="170" actId="20577"/>
        <pc:sldMkLst>
          <pc:docMk/>
          <pc:sldMk cId="1861768894" sldId="269"/>
        </pc:sldMkLst>
        <pc:spChg chg="mod">
          <ac:chgData name="Leanne Munn" userId="1178742e-8332-4de3-b6a9-eccc3a790811" providerId="ADAL" clId="{3632420B-508A-42B8-9995-32997F017E2A}" dt="2022-04-19T09:11:56.715" v="170" actId="20577"/>
          <ac:spMkLst>
            <pc:docMk/>
            <pc:sldMk cId="1861768894" sldId="269"/>
            <ac:spMk id="7" creationId="{5B8A6C54-160D-4153-9106-34C2331CC83D}"/>
          </ac:spMkLst>
        </pc:spChg>
        <pc:spChg chg="mod">
          <ac:chgData name="Leanne Munn" userId="1178742e-8332-4de3-b6a9-eccc3a790811" providerId="ADAL" clId="{3632420B-508A-42B8-9995-32997F017E2A}" dt="2022-04-19T09:11:03.809" v="151" actId="20577"/>
          <ac:spMkLst>
            <pc:docMk/>
            <pc:sldMk cId="1861768894" sldId="269"/>
            <ac:spMk id="8" creationId="{6A113500-14F3-4C91-A2DA-386D1B0EBB1F}"/>
          </ac:spMkLst>
        </pc:spChg>
        <pc:spChg chg="del">
          <ac:chgData name="Leanne Munn" userId="1178742e-8332-4de3-b6a9-eccc3a790811" providerId="ADAL" clId="{3632420B-508A-42B8-9995-32997F017E2A}" dt="2022-04-19T09:11:15.774" v="154" actId="478"/>
          <ac:spMkLst>
            <pc:docMk/>
            <pc:sldMk cId="1861768894" sldId="269"/>
            <ac:spMk id="11" creationId="{24D14764-1294-4DC5-BC22-113710ACF171}"/>
          </ac:spMkLst>
        </pc:spChg>
        <pc:picChg chg="del">
          <ac:chgData name="Leanne Munn" userId="1178742e-8332-4de3-b6a9-eccc3a790811" providerId="ADAL" clId="{3632420B-508A-42B8-9995-32997F017E2A}" dt="2022-04-19T09:10:41.509" v="120" actId="478"/>
          <ac:picMkLst>
            <pc:docMk/>
            <pc:sldMk cId="1861768894" sldId="269"/>
            <ac:picMk id="16386" creationId="{834BDAE6-450A-4A7F-BEB0-D7AFB45360CB}"/>
          </ac:picMkLst>
        </pc:picChg>
      </pc:sldChg>
      <pc:sldChg chg="modSp add mod">
        <pc:chgData name="Leanne Munn" userId="1178742e-8332-4de3-b6a9-eccc3a790811" providerId="ADAL" clId="{3632420B-508A-42B8-9995-32997F017E2A}" dt="2022-04-19T09:13:20.697" v="231" actId="20577"/>
        <pc:sldMkLst>
          <pc:docMk/>
          <pc:sldMk cId="1245256712" sldId="270"/>
        </pc:sldMkLst>
        <pc:spChg chg="mod">
          <ac:chgData name="Leanne Munn" userId="1178742e-8332-4de3-b6a9-eccc3a790811" providerId="ADAL" clId="{3632420B-508A-42B8-9995-32997F017E2A}" dt="2022-04-19T09:13:20.697" v="231" actId="20577"/>
          <ac:spMkLst>
            <pc:docMk/>
            <pc:sldMk cId="1245256712" sldId="270"/>
            <ac:spMk id="7" creationId="{5B8A6C54-160D-4153-9106-34C2331CC83D}"/>
          </ac:spMkLst>
        </pc:spChg>
        <pc:spChg chg="mod">
          <ac:chgData name="Leanne Munn" userId="1178742e-8332-4de3-b6a9-eccc3a790811" providerId="ADAL" clId="{3632420B-508A-42B8-9995-32997F017E2A}" dt="2022-04-19T09:12:08.186" v="191" actId="20577"/>
          <ac:spMkLst>
            <pc:docMk/>
            <pc:sldMk cId="1245256712" sldId="270"/>
            <ac:spMk id="8" creationId="{6A113500-14F3-4C91-A2DA-386D1B0EBB1F}"/>
          </ac:spMkLst>
        </pc:spChg>
      </pc:sldChg>
      <pc:sldChg chg="del">
        <pc:chgData name="Leanne Munn" userId="1178742e-8332-4de3-b6a9-eccc3a790811" providerId="ADAL" clId="{3632420B-508A-42B8-9995-32997F017E2A}" dt="2022-04-19T09:10:35.879" v="113" actId="47"/>
        <pc:sldMkLst>
          <pc:docMk/>
          <pc:sldMk cId="1569327610" sldId="271"/>
        </pc:sldMkLst>
      </pc:sldChg>
      <pc:sldChg chg="addSp modSp add mod">
        <pc:chgData name="Leanne Munn" userId="1178742e-8332-4de3-b6a9-eccc3a790811" providerId="ADAL" clId="{3632420B-508A-42B8-9995-32997F017E2A}" dt="2022-04-19T09:23:21.191" v="1009" actId="14734"/>
        <pc:sldMkLst>
          <pc:docMk/>
          <pc:sldMk cId="3967556568" sldId="271"/>
        </pc:sldMkLst>
        <pc:spChg chg="mod">
          <ac:chgData name="Leanne Munn" userId="1178742e-8332-4de3-b6a9-eccc3a790811" providerId="ADAL" clId="{3632420B-508A-42B8-9995-32997F017E2A}" dt="2022-04-19T09:20:17.784" v="891" actId="6549"/>
          <ac:spMkLst>
            <pc:docMk/>
            <pc:sldMk cId="3967556568" sldId="271"/>
            <ac:spMk id="7" creationId="{5B8A6C54-160D-4153-9106-34C2331CC83D}"/>
          </ac:spMkLst>
        </pc:spChg>
        <pc:spChg chg="mod">
          <ac:chgData name="Leanne Munn" userId="1178742e-8332-4de3-b6a9-eccc3a790811" providerId="ADAL" clId="{3632420B-508A-42B8-9995-32997F017E2A}" dt="2022-04-19T09:14:02.784" v="290" actId="20577"/>
          <ac:spMkLst>
            <pc:docMk/>
            <pc:sldMk cId="3967556568" sldId="271"/>
            <ac:spMk id="8" creationId="{6A113500-14F3-4C91-A2DA-386D1B0EBB1F}"/>
          </ac:spMkLst>
        </pc:spChg>
        <pc:spChg chg="add mod">
          <ac:chgData name="Leanne Munn" userId="1178742e-8332-4de3-b6a9-eccc3a790811" providerId="ADAL" clId="{3632420B-508A-42B8-9995-32997F017E2A}" dt="2022-04-19T09:21:22.135" v="908" actId="113"/>
          <ac:spMkLst>
            <pc:docMk/>
            <pc:sldMk cId="3967556568" sldId="271"/>
            <ac:spMk id="9" creationId="{8A468226-A834-47D6-9F72-C3FA077DAD92}"/>
          </ac:spMkLst>
        </pc:spChg>
        <pc:graphicFrameChg chg="add mod modGraphic">
          <ac:chgData name="Leanne Munn" userId="1178742e-8332-4de3-b6a9-eccc3a790811" providerId="ADAL" clId="{3632420B-508A-42B8-9995-32997F017E2A}" dt="2022-04-19T09:23:21.191" v="1009" actId="14734"/>
          <ac:graphicFrameMkLst>
            <pc:docMk/>
            <pc:sldMk cId="3967556568" sldId="271"/>
            <ac:graphicFrameMk id="2" creationId="{37C03443-DC70-463D-A7B6-EB4F9A7EF703}"/>
          </ac:graphicFrameMkLst>
        </pc:graphicFrameChg>
      </pc:sldChg>
      <pc:sldChg chg="modSp add mod">
        <pc:chgData name="Leanne Munn" userId="1178742e-8332-4de3-b6a9-eccc3a790811" providerId="ADAL" clId="{3632420B-508A-42B8-9995-32997F017E2A}" dt="2022-04-19T09:24:40.650" v="1062" actId="255"/>
        <pc:sldMkLst>
          <pc:docMk/>
          <pc:sldMk cId="3024178991" sldId="272"/>
        </pc:sldMkLst>
        <pc:spChg chg="mod">
          <ac:chgData name="Leanne Munn" userId="1178742e-8332-4de3-b6a9-eccc3a790811" providerId="ADAL" clId="{3632420B-508A-42B8-9995-32997F017E2A}" dt="2022-04-19T09:24:28.464" v="1047" actId="6549"/>
          <ac:spMkLst>
            <pc:docMk/>
            <pc:sldMk cId="3024178991" sldId="272"/>
            <ac:spMk id="7" creationId="{5B8A6C54-160D-4153-9106-34C2331CC83D}"/>
          </ac:spMkLst>
        </pc:spChg>
        <pc:spChg chg="mod">
          <ac:chgData name="Leanne Munn" userId="1178742e-8332-4de3-b6a9-eccc3a790811" providerId="ADAL" clId="{3632420B-508A-42B8-9995-32997F017E2A}" dt="2022-04-19T09:24:40.650" v="1062" actId="255"/>
          <ac:spMkLst>
            <pc:docMk/>
            <pc:sldMk cId="3024178991" sldId="272"/>
            <ac:spMk id="8" creationId="{6A113500-14F3-4C91-A2DA-386D1B0EBB1F}"/>
          </ac:spMkLst>
        </pc:spChg>
      </pc:sldChg>
      <pc:sldChg chg="modSp add mod">
        <pc:chgData name="Leanne Munn" userId="1178742e-8332-4de3-b6a9-eccc3a790811" providerId="ADAL" clId="{3632420B-508A-42B8-9995-32997F017E2A}" dt="2022-04-19T09:27:54.173" v="1218" actId="20577"/>
        <pc:sldMkLst>
          <pc:docMk/>
          <pc:sldMk cId="301156369" sldId="273"/>
        </pc:sldMkLst>
        <pc:spChg chg="mod">
          <ac:chgData name="Leanne Munn" userId="1178742e-8332-4de3-b6a9-eccc3a790811" providerId="ADAL" clId="{3632420B-508A-42B8-9995-32997F017E2A}" dt="2022-04-19T09:27:54.173" v="1218" actId="20577"/>
          <ac:spMkLst>
            <pc:docMk/>
            <pc:sldMk cId="301156369" sldId="273"/>
            <ac:spMk id="7" creationId="{5B8A6C54-160D-4153-9106-34C2331CC83D}"/>
          </ac:spMkLst>
        </pc:spChg>
        <pc:spChg chg="mod">
          <ac:chgData name="Leanne Munn" userId="1178742e-8332-4de3-b6a9-eccc3a790811" providerId="ADAL" clId="{3632420B-508A-42B8-9995-32997F017E2A}" dt="2022-04-19T09:25:01.012" v="1098" actId="6549"/>
          <ac:spMkLst>
            <pc:docMk/>
            <pc:sldMk cId="301156369" sldId="273"/>
            <ac:spMk id="8" creationId="{6A113500-14F3-4C91-A2DA-386D1B0EBB1F}"/>
          </ac:spMkLst>
        </pc:spChg>
      </pc:sldChg>
      <pc:sldChg chg="addSp delSp modSp add mod">
        <pc:chgData name="Leanne Munn" userId="1178742e-8332-4de3-b6a9-eccc3a790811" providerId="ADAL" clId="{3632420B-508A-42B8-9995-32997F017E2A}" dt="2022-04-19T09:27:03.377" v="1208" actId="1076"/>
        <pc:sldMkLst>
          <pc:docMk/>
          <pc:sldMk cId="1886370096" sldId="274"/>
        </pc:sldMkLst>
        <pc:spChg chg="add del mod">
          <ac:chgData name="Leanne Munn" userId="1178742e-8332-4de3-b6a9-eccc3a790811" providerId="ADAL" clId="{3632420B-508A-42B8-9995-32997F017E2A}" dt="2022-04-19T09:26:54.605" v="1204" actId="478"/>
          <ac:spMkLst>
            <pc:docMk/>
            <pc:sldMk cId="1886370096" sldId="274"/>
            <ac:spMk id="3" creationId="{FAC767B6-13D7-4BB5-9EDD-7D43D3C608BD}"/>
          </ac:spMkLst>
        </pc:spChg>
        <pc:spChg chg="del">
          <ac:chgData name="Leanne Munn" userId="1178742e-8332-4de3-b6a9-eccc3a790811" providerId="ADAL" clId="{3632420B-508A-42B8-9995-32997F017E2A}" dt="2022-04-19T09:26:35.310" v="1203" actId="478"/>
          <ac:spMkLst>
            <pc:docMk/>
            <pc:sldMk cId="1886370096" sldId="274"/>
            <ac:spMk id="7" creationId="{5B8A6C54-160D-4153-9106-34C2331CC83D}"/>
          </ac:spMkLst>
        </pc:spChg>
        <pc:spChg chg="mod">
          <ac:chgData name="Leanne Munn" userId="1178742e-8332-4de3-b6a9-eccc3a790811" providerId="ADAL" clId="{3632420B-508A-42B8-9995-32997F017E2A}" dt="2022-04-19T09:26:32.535" v="1202" actId="20577"/>
          <ac:spMkLst>
            <pc:docMk/>
            <pc:sldMk cId="1886370096" sldId="274"/>
            <ac:spMk id="8" creationId="{6A113500-14F3-4C91-A2DA-386D1B0EBB1F}"/>
          </ac:spMkLst>
        </pc:spChg>
        <pc:picChg chg="add mod">
          <ac:chgData name="Leanne Munn" userId="1178742e-8332-4de3-b6a9-eccc3a790811" providerId="ADAL" clId="{3632420B-508A-42B8-9995-32997F017E2A}" dt="2022-04-19T09:27:03.377" v="1208" actId="1076"/>
          <ac:picMkLst>
            <pc:docMk/>
            <pc:sldMk cId="1886370096" sldId="274"/>
            <ac:picMk id="10" creationId="{1698E799-F592-4826-BF89-F299EAD3EC36}"/>
          </ac:picMkLst>
        </pc:picChg>
      </pc:sldChg>
      <pc:sldChg chg="modSp add mod">
        <pc:chgData name="Leanne Munn" userId="1178742e-8332-4de3-b6a9-eccc3a790811" providerId="ADAL" clId="{3632420B-508A-42B8-9995-32997F017E2A}" dt="2022-04-19T09:44:05.873" v="1783" actId="20577"/>
        <pc:sldMkLst>
          <pc:docMk/>
          <pc:sldMk cId="3398025162" sldId="275"/>
        </pc:sldMkLst>
        <pc:spChg chg="mod">
          <ac:chgData name="Leanne Munn" userId="1178742e-8332-4de3-b6a9-eccc3a790811" providerId="ADAL" clId="{3632420B-508A-42B8-9995-32997F017E2A}" dt="2022-04-19T09:28:45.590" v="1257" actId="20577"/>
          <ac:spMkLst>
            <pc:docMk/>
            <pc:sldMk cId="3398025162" sldId="275"/>
            <ac:spMk id="7" creationId="{5B8A6C54-160D-4153-9106-34C2331CC83D}"/>
          </ac:spMkLst>
        </pc:spChg>
        <pc:spChg chg="mod">
          <ac:chgData name="Leanne Munn" userId="1178742e-8332-4de3-b6a9-eccc3a790811" providerId="ADAL" clId="{3632420B-508A-42B8-9995-32997F017E2A}" dt="2022-04-19T09:44:05.873" v="1783" actId="20577"/>
          <ac:spMkLst>
            <pc:docMk/>
            <pc:sldMk cId="3398025162" sldId="275"/>
            <ac:spMk id="8" creationId="{6A113500-14F3-4C91-A2DA-386D1B0EBB1F}"/>
          </ac:spMkLst>
        </pc:spChg>
      </pc:sldChg>
      <pc:sldChg chg="modSp add mod">
        <pc:chgData name="Leanne Munn" userId="1178742e-8332-4de3-b6a9-eccc3a790811" providerId="ADAL" clId="{3632420B-508A-42B8-9995-32997F017E2A}" dt="2022-04-19T09:30:08.088" v="1307" actId="6549"/>
        <pc:sldMkLst>
          <pc:docMk/>
          <pc:sldMk cId="608244769" sldId="276"/>
        </pc:sldMkLst>
        <pc:spChg chg="mod">
          <ac:chgData name="Leanne Munn" userId="1178742e-8332-4de3-b6a9-eccc3a790811" providerId="ADAL" clId="{3632420B-508A-42B8-9995-32997F017E2A}" dt="2022-04-19T09:30:08.088" v="1307" actId="6549"/>
          <ac:spMkLst>
            <pc:docMk/>
            <pc:sldMk cId="608244769" sldId="276"/>
            <ac:spMk id="7" creationId="{5B8A6C54-160D-4153-9106-34C2331CC83D}"/>
          </ac:spMkLst>
        </pc:spChg>
        <pc:spChg chg="mod">
          <ac:chgData name="Leanne Munn" userId="1178742e-8332-4de3-b6a9-eccc3a790811" providerId="ADAL" clId="{3632420B-508A-42B8-9995-32997F017E2A}" dt="2022-04-19T09:28:58.227" v="1276" actId="20577"/>
          <ac:spMkLst>
            <pc:docMk/>
            <pc:sldMk cId="608244769" sldId="276"/>
            <ac:spMk id="8" creationId="{6A113500-14F3-4C91-A2DA-386D1B0EBB1F}"/>
          </ac:spMkLst>
        </pc:spChg>
      </pc:sldChg>
      <pc:sldChg chg="modSp add mod">
        <pc:chgData name="Leanne Munn" userId="1178742e-8332-4de3-b6a9-eccc3a790811" providerId="ADAL" clId="{3632420B-508A-42B8-9995-32997F017E2A}" dt="2022-04-19T09:32:40.163" v="1430" actId="108"/>
        <pc:sldMkLst>
          <pc:docMk/>
          <pc:sldMk cId="2604051351" sldId="277"/>
        </pc:sldMkLst>
        <pc:spChg chg="mod">
          <ac:chgData name="Leanne Munn" userId="1178742e-8332-4de3-b6a9-eccc3a790811" providerId="ADAL" clId="{3632420B-508A-42B8-9995-32997F017E2A}" dt="2022-04-19T09:32:40.163" v="1430" actId="108"/>
          <ac:spMkLst>
            <pc:docMk/>
            <pc:sldMk cId="2604051351" sldId="277"/>
            <ac:spMk id="7" creationId="{5B8A6C54-160D-4153-9106-34C2331CC83D}"/>
          </ac:spMkLst>
        </pc:spChg>
        <pc:spChg chg="mod">
          <ac:chgData name="Leanne Munn" userId="1178742e-8332-4de3-b6a9-eccc3a790811" providerId="ADAL" clId="{3632420B-508A-42B8-9995-32997F017E2A}" dt="2022-04-19T09:31:29.219" v="1397" actId="6549"/>
          <ac:spMkLst>
            <pc:docMk/>
            <pc:sldMk cId="2604051351" sldId="277"/>
            <ac:spMk id="8" creationId="{6A113500-14F3-4C91-A2DA-386D1B0EBB1F}"/>
          </ac:spMkLst>
        </pc:spChg>
      </pc:sldChg>
      <pc:sldChg chg="modSp add mod">
        <pc:chgData name="Leanne Munn" userId="1178742e-8332-4de3-b6a9-eccc3a790811" providerId="ADAL" clId="{3632420B-508A-42B8-9995-32997F017E2A}" dt="2022-04-19T09:34:34.958" v="1469" actId="1076"/>
        <pc:sldMkLst>
          <pc:docMk/>
          <pc:sldMk cId="2868410237" sldId="278"/>
        </pc:sldMkLst>
        <pc:spChg chg="mod">
          <ac:chgData name="Leanne Munn" userId="1178742e-8332-4de3-b6a9-eccc3a790811" providerId="ADAL" clId="{3632420B-508A-42B8-9995-32997F017E2A}" dt="2022-04-19T09:34:22.265" v="1466" actId="6549"/>
          <ac:spMkLst>
            <pc:docMk/>
            <pc:sldMk cId="2868410237" sldId="278"/>
            <ac:spMk id="7" creationId="{5B8A6C54-160D-4153-9106-34C2331CC83D}"/>
          </ac:spMkLst>
        </pc:spChg>
        <pc:spChg chg="mod">
          <ac:chgData name="Leanne Munn" userId="1178742e-8332-4de3-b6a9-eccc3a790811" providerId="ADAL" clId="{3632420B-508A-42B8-9995-32997F017E2A}" dt="2022-04-19T09:33:04.957" v="1461" actId="20577"/>
          <ac:spMkLst>
            <pc:docMk/>
            <pc:sldMk cId="2868410237" sldId="278"/>
            <ac:spMk id="8" creationId="{6A113500-14F3-4C91-A2DA-386D1B0EBB1F}"/>
          </ac:spMkLst>
        </pc:spChg>
        <pc:picChg chg="mod">
          <ac:chgData name="Leanne Munn" userId="1178742e-8332-4de3-b6a9-eccc3a790811" providerId="ADAL" clId="{3632420B-508A-42B8-9995-32997F017E2A}" dt="2022-04-19T09:34:34.958" v="1469" actId="1076"/>
          <ac:picMkLst>
            <pc:docMk/>
            <pc:sldMk cId="2868410237" sldId="278"/>
            <ac:picMk id="2" creationId="{98BEEA75-ECC8-470B-B840-C544BE7027DA}"/>
          </ac:picMkLst>
        </pc:picChg>
      </pc:sldChg>
      <pc:sldChg chg="modSp add mod">
        <pc:chgData name="Leanne Munn" userId="1178742e-8332-4de3-b6a9-eccc3a790811" providerId="ADAL" clId="{3632420B-508A-42B8-9995-32997F017E2A}" dt="2022-04-19T09:37:00.334" v="1562" actId="20577"/>
        <pc:sldMkLst>
          <pc:docMk/>
          <pc:sldMk cId="1065582288" sldId="279"/>
        </pc:sldMkLst>
        <pc:spChg chg="mod">
          <ac:chgData name="Leanne Munn" userId="1178742e-8332-4de3-b6a9-eccc3a790811" providerId="ADAL" clId="{3632420B-508A-42B8-9995-32997F017E2A}" dt="2022-04-19T09:37:00.334" v="1562" actId="20577"/>
          <ac:spMkLst>
            <pc:docMk/>
            <pc:sldMk cId="1065582288" sldId="279"/>
            <ac:spMk id="7" creationId="{5B8A6C54-160D-4153-9106-34C2331CC83D}"/>
          </ac:spMkLst>
        </pc:spChg>
        <pc:spChg chg="mod">
          <ac:chgData name="Leanne Munn" userId="1178742e-8332-4de3-b6a9-eccc3a790811" providerId="ADAL" clId="{3632420B-508A-42B8-9995-32997F017E2A}" dt="2022-04-19T09:35:20.747" v="1503" actId="20577"/>
          <ac:spMkLst>
            <pc:docMk/>
            <pc:sldMk cId="1065582288" sldId="279"/>
            <ac:spMk id="8" creationId="{6A113500-14F3-4C91-A2DA-386D1B0EBB1F}"/>
          </ac:spMkLst>
        </pc:spChg>
      </pc:sldChg>
      <pc:sldChg chg="modSp add mod">
        <pc:chgData name="Leanne Munn" userId="1178742e-8332-4de3-b6a9-eccc3a790811" providerId="ADAL" clId="{3632420B-508A-42B8-9995-32997F017E2A}" dt="2022-04-19T09:38:22.730" v="1621" actId="121"/>
        <pc:sldMkLst>
          <pc:docMk/>
          <pc:sldMk cId="926959672" sldId="280"/>
        </pc:sldMkLst>
        <pc:spChg chg="mod">
          <ac:chgData name="Leanne Munn" userId="1178742e-8332-4de3-b6a9-eccc3a790811" providerId="ADAL" clId="{3632420B-508A-42B8-9995-32997F017E2A}" dt="2022-04-19T09:38:22.730" v="1621" actId="121"/>
          <ac:spMkLst>
            <pc:docMk/>
            <pc:sldMk cId="926959672" sldId="280"/>
            <ac:spMk id="7" creationId="{5B8A6C54-160D-4153-9106-34C2331CC83D}"/>
          </ac:spMkLst>
        </pc:spChg>
        <pc:spChg chg="mod">
          <ac:chgData name="Leanne Munn" userId="1178742e-8332-4de3-b6a9-eccc3a790811" providerId="ADAL" clId="{3632420B-508A-42B8-9995-32997F017E2A}" dt="2022-04-19T09:37:27.648" v="1589" actId="20577"/>
          <ac:spMkLst>
            <pc:docMk/>
            <pc:sldMk cId="926959672" sldId="280"/>
            <ac:spMk id="8" creationId="{6A113500-14F3-4C91-A2DA-386D1B0EBB1F}"/>
          </ac:spMkLst>
        </pc:spChg>
      </pc:sldChg>
      <pc:sldChg chg="del">
        <pc:chgData name="Leanne Munn" userId="1178742e-8332-4de3-b6a9-eccc3a790811" providerId="ADAL" clId="{3632420B-508A-42B8-9995-32997F017E2A}" dt="2022-04-19T09:10:24.979" v="96" actId="47"/>
        <pc:sldMkLst>
          <pc:docMk/>
          <pc:sldMk cId="3505467679" sldId="280"/>
        </pc:sldMkLst>
      </pc:sldChg>
      <pc:sldChg chg="modSp add mod">
        <pc:chgData name="Leanne Munn" userId="1178742e-8332-4de3-b6a9-eccc3a790811" providerId="ADAL" clId="{3632420B-508A-42B8-9995-32997F017E2A}" dt="2022-04-19T09:41:23.804" v="1721" actId="14100"/>
        <pc:sldMkLst>
          <pc:docMk/>
          <pc:sldMk cId="2010305006" sldId="281"/>
        </pc:sldMkLst>
        <pc:spChg chg="mod">
          <ac:chgData name="Leanne Munn" userId="1178742e-8332-4de3-b6a9-eccc3a790811" providerId="ADAL" clId="{3632420B-508A-42B8-9995-32997F017E2A}" dt="2022-04-19T09:41:23.804" v="1721" actId="14100"/>
          <ac:spMkLst>
            <pc:docMk/>
            <pc:sldMk cId="2010305006" sldId="281"/>
            <ac:spMk id="7" creationId="{5B8A6C54-160D-4153-9106-34C2331CC83D}"/>
          </ac:spMkLst>
        </pc:spChg>
        <pc:spChg chg="mod">
          <ac:chgData name="Leanne Munn" userId="1178742e-8332-4de3-b6a9-eccc3a790811" providerId="ADAL" clId="{3632420B-508A-42B8-9995-32997F017E2A}" dt="2022-04-19T09:38:35.668" v="1645" actId="20577"/>
          <ac:spMkLst>
            <pc:docMk/>
            <pc:sldMk cId="2010305006" sldId="281"/>
            <ac:spMk id="8" creationId="{6A113500-14F3-4C91-A2DA-386D1B0EBB1F}"/>
          </ac:spMkLst>
        </pc:spChg>
      </pc:sldChg>
      <pc:sldChg chg="del">
        <pc:chgData name="Leanne Munn" userId="1178742e-8332-4de3-b6a9-eccc3a790811" providerId="ADAL" clId="{3632420B-508A-42B8-9995-32997F017E2A}" dt="2022-04-19T09:10:24.693" v="95" actId="47"/>
        <pc:sldMkLst>
          <pc:docMk/>
          <pc:sldMk cId="4236269498" sldId="281"/>
        </pc:sldMkLst>
      </pc:sldChg>
      <pc:sldChg chg="addSp delSp modSp add mod">
        <pc:chgData name="Leanne Munn" userId="1178742e-8332-4de3-b6a9-eccc3a790811" providerId="ADAL" clId="{3632420B-508A-42B8-9995-32997F017E2A}" dt="2022-04-19T09:40:27.664" v="1672" actId="1076"/>
        <pc:sldMkLst>
          <pc:docMk/>
          <pc:sldMk cId="749261698" sldId="282"/>
        </pc:sldMkLst>
        <pc:spChg chg="add del mod">
          <ac:chgData name="Leanne Munn" userId="1178742e-8332-4de3-b6a9-eccc3a790811" providerId="ADAL" clId="{3632420B-508A-42B8-9995-32997F017E2A}" dt="2022-04-19T09:39:27.574" v="1662" actId="478"/>
          <ac:spMkLst>
            <pc:docMk/>
            <pc:sldMk cId="749261698" sldId="282"/>
            <ac:spMk id="3" creationId="{85B03BBA-FB8E-449B-A69B-96B6D5C0EE5D}"/>
          </ac:spMkLst>
        </pc:spChg>
        <pc:spChg chg="del mod">
          <ac:chgData name="Leanne Munn" userId="1178742e-8332-4de3-b6a9-eccc3a790811" providerId="ADAL" clId="{3632420B-508A-42B8-9995-32997F017E2A}" dt="2022-04-19T09:39:10.451" v="1661" actId="478"/>
          <ac:spMkLst>
            <pc:docMk/>
            <pc:sldMk cId="749261698" sldId="282"/>
            <ac:spMk id="7" creationId="{5B8A6C54-160D-4153-9106-34C2331CC83D}"/>
          </ac:spMkLst>
        </pc:spChg>
        <pc:spChg chg="mod">
          <ac:chgData name="Leanne Munn" userId="1178742e-8332-4de3-b6a9-eccc3a790811" providerId="ADAL" clId="{3632420B-508A-42B8-9995-32997F017E2A}" dt="2022-04-19T09:39:01.466" v="1659" actId="6549"/>
          <ac:spMkLst>
            <pc:docMk/>
            <pc:sldMk cId="749261698" sldId="282"/>
            <ac:spMk id="8" creationId="{6A113500-14F3-4C91-A2DA-386D1B0EBB1F}"/>
          </ac:spMkLst>
        </pc:spChg>
        <pc:picChg chg="add del mod">
          <ac:chgData name="Leanne Munn" userId="1178742e-8332-4de3-b6a9-eccc3a790811" providerId="ADAL" clId="{3632420B-508A-42B8-9995-32997F017E2A}" dt="2022-04-19T09:40:07.854" v="1669" actId="478"/>
          <ac:picMkLst>
            <pc:docMk/>
            <pc:sldMk cId="749261698" sldId="282"/>
            <ac:picMk id="10" creationId="{1F8080B3-D9AA-42CC-9327-19EE988771D8}"/>
          </ac:picMkLst>
        </pc:picChg>
        <pc:picChg chg="add mod">
          <ac:chgData name="Leanne Munn" userId="1178742e-8332-4de3-b6a9-eccc3a790811" providerId="ADAL" clId="{3632420B-508A-42B8-9995-32997F017E2A}" dt="2022-04-19T09:40:27.664" v="1672" actId="1076"/>
          <ac:picMkLst>
            <pc:docMk/>
            <pc:sldMk cId="749261698" sldId="282"/>
            <ac:picMk id="12" creationId="{BDDFED6E-1A23-4747-B871-D01540E672F2}"/>
          </ac:picMkLst>
        </pc:picChg>
      </pc:sldChg>
      <pc:sldChg chg="del">
        <pc:chgData name="Leanne Munn" userId="1178742e-8332-4de3-b6a9-eccc3a790811" providerId="ADAL" clId="{3632420B-508A-42B8-9995-32997F017E2A}" dt="2022-04-19T09:10:26.943" v="98" actId="47"/>
        <pc:sldMkLst>
          <pc:docMk/>
          <pc:sldMk cId="2082853514" sldId="283"/>
        </pc:sldMkLst>
      </pc:sldChg>
      <pc:sldChg chg="modSp add mod">
        <pc:chgData name="Leanne Munn" userId="1178742e-8332-4de3-b6a9-eccc3a790811" providerId="ADAL" clId="{3632420B-508A-42B8-9995-32997F017E2A}" dt="2022-04-19T09:42:39.094" v="1751" actId="6549"/>
        <pc:sldMkLst>
          <pc:docMk/>
          <pc:sldMk cId="2613521063" sldId="283"/>
        </pc:sldMkLst>
        <pc:spChg chg="mod">
          <ac:chgData name="Leanne Munn" userId="1178742e-8332-4de3-b6a9-eccc3a790811" providerId="ADAL" clId="{3632420B-508A-42B8-9995-32997F017E2A}" dt="2022-04-19T09:42:39.094" v="1751" actId="6549"/>
          <ac:spMkLst>
            <pc:docMk/>
            <pc:sldMk cId="2613521063" sldId="283"/>
            <ac:spMk id="7" creationId="{5B8A6C54-160D-4153-9106-34C2331CC83D}"/>
          </ac:spMkLst>
        </pc:spChg>
        <pc:spChg chg="mod">
          <ac:chgData name="Leanne Munn" userId="1178742e-8332-4de3-b6a9-eccc3a790811" providerId="ADAL" clId="{3632420B-508A-42B8-9995-32997F017E2A}" dt="2022-04-19T09:42:00.544" v="1738" actId="20577"/>
          <ac:spMkLst>
            <pc:docMk/>
            <pc:sldMk cId="2613521063" sldId="283"/>
            <ac:spMk id="8" creationId="{6A113500-14F3-4C91-A2DA-386D1B0EBB1F}"/>
          </ac:spMkLst>
        </pc:spChg>
      </pc:sldChg>
      <pc:sldChg chg="modSp add mod">
        <pc:chgData name="Leanne Munn" userId="1178742e-8332-4de3-b6a9-eccc3a790811" providerId="ADAL" clId="{3632420B-508A-42B8-9995-32997F017E2A}" dt="2022-04-19T09:43:04.287" v="1774" actId="5793"/>
        <pc:sldMkLst>
          <pc:docMk/>
          <pc:sldMk cId="1243778553" sldId="284"/>
        </pc:sldMkLst>
        <pc:spChg chg="mod">
          <ac:chgData name="Leanne Munn" userId="1178742e-8332-4de3-b6a9-eccc3a790811" providerId="ADAL" clId="{3632420B-508A-42B8-9995-32997F017E2A}" dt="2022-04-19T09:43:04.287" v="1774" actId="5793"/>
          <ac:spMkLst>
            <pc:docMk/>
            <pc:sldMk cId="1243778553" sldId="284"/>
            <ac:spMk id="7" creationId="{5B8A6C54-160D-4153-9106-34C2331CC83D}"/>
          </ac:spMkLst>
        </pc:spChg>
        <pc:spChg chg="mod">
          <ac:chgData name="Leanne Munn" userId="1178742e-8332-4de3-b6a9-eccc3a790811" providerId="ADAL" clId="{3632420B-508A-42B8-9995-32997F017E2A}" dt="2022-04-19T09:42:55.224" v="1772" actId="20577"/>
          <ac:spMkLst>
            <pc:docMk/>
            <pc:sldMk cId="1243778553" sldId="284"/>
            <ac:spMk id="8" creationId="{6A113500-14F3-4C91-A2DA-386D1B0EBB1F}"/>
          </ac:spMkLst>
        </pc:spChg>
      </pc:sldChg>
      <pc:sldChg chg="del">
        <pc:chgData name="Leanne Munn" userId="1178742e-8332-4de3-b6a9-eccc3a790811" providerId="ADAL" clId="{3632420B-508A-42B8-9995-32997F017E2A}" dt="2022-04-19T09:10:27.412" v="99" actId="47"/>
        <pc:sldMkLst>
          <pc:docMk/>
          <pc:sldMk cId="2042928420" sldId="287"/>
        </pc:sldMkLst>
      </pc:sldChg>
      <pc:sldChg chg="del">
        <pc:chgData name="Leanne Munn" userId="1178742e-8332-4de3-b6a9-eccc3a790811" providerId="ADAL" clId="{3632420B-508A-42B8-9995-32997F017E2A}" dt="2022-04-19T09:10:21.570" v="82" actId="47"/>
        <pc:sldMkLst>
          <pc:docMk/>
          <pc:sldMk cId="2440581338" sldId="289"/>
        </pc:sldMkLst>
      </pc:sldChg>
      <pc:sldChg chg="del">
        <pc:chgData name="Leanne Munn" userId="1178742e-8332-4de3-b6a9-eccc3a790811" providerId="ADAL" clId="{3632420B-508A-42B8-9995-32997F017E2A}" dt="2022-04-19T09:10:22.479" v="83" actId="47"/>
        <pc:sldMkLst>
          <pc:docMk/>
          <pc:sldMk cId="1646604759" sldId="294"/>
        </pc:sldMkLst>
      </pc:sldChg>
      <pc:sldChg chg="del">
        <pc:chgData name="Leanne Munn" userId="1178742e-8332-4de3-b6a9-eccc3a790811" providerId="ADAL" clId="{3632420B-508A-42B8-9995-32997F017E2A}" dt="2022-04-19T09:10:22.626" v="87" actId="47"/>
        <pc:sldMkLst>
          <pc:docMk/>
          <pc:sldMk cId="354391188" sldId="297"/>
        </pc:sldMkLst>
      </pc:sldChg>
      <pc:sldChg chg="del">
        <pc:chgData name="Leanne Munn" userId="1178742e-8332-4de3-b6a9-eccc3a790811" providerId="ADAL" clId="{3632420B-508A-42B8-9995-32997F017E2A}" dt="2022-04-19T09:10:35.687" v="112" actId="47"/>
        <pc:sldMkLst>
          <pc:docMk/>
          <pc:sldMk cId="2050574609" sldId="301"/>
        </pc:sldMkLst>
      </pc:sldChg>
      <pc:sldChg chg="del">
        <pc:chgData name="Leanne Munn" userId="1178742e-8332-4de3-b6a9-eccc3a790811" providerId="ADAL" clId="{3632420B-508A-42B8-9995-32997F017E2A}" dt="2022-04-19T09:10:36.884" v="117" actId="47"/>
        <pc:sldMkLst>
          <pc:docMk/>
          <pc:sldMk cId="3409211160" sldId="311"/>
        </pc:sldMkLst>
      </pc:sldChg>
      <pc:sldChg chg="del">
        <pc:chgData name="Leanne Munn" userId="1178742e-8332-4de3-b6a9-eccc3a790811" providerId="ADAL" clId="{3632420B-508A-42B8-9995-32997F017E2A}" dt="2022-04-19T09:10:32.959" v="106" actId="47"/>
        <pc:sldMkLst>
          <pc:docMk/>
          <pc:sldMk cId="3038935248" sldId="321"/>
        </pc:sldMkLst>
      </pc:sldChg>
      <pc:sldChg chg="del">
        <pc:chgData name="Leanne Munn" userId="1178742e-8332-4de3-b6a9-eccc3a790811" providerId="ADAL" clId="{3632420B-508A-42B8-9995-32997F017E2A}" dt="2022-04-19T09:10:23.297" v="89" actId="47"/>
        <pc:sldMkLst>
          <pc:docMk/>
          <pc:sldMk cId="3367637319" sldId="323"/>
        </pc:sldMkLst>
      </pc:sldChg>
      <pc:sldChg chg="del">
        <pc:chgData name="Leanne Munn" userId="1178742e-8332-4de3-b6a9-eccc3a790811" providerId="ADAL" clId="{3632420B-508A-42B8-9995-32997F017E2A}" dt="2022-04-19T09:10:24.204" v="93" actId="47"/>
        <pc:sldMkLst>
          <pc:docMk/>
          <pc:sldMk cId="1311013076" sldId="326"/>
        </pc:sldMkLst>
      </pc:sldChg>
      <pc:sldChg chg="del">
        <pc:chgData name="Leanne Munn" userId="1178742e-8332-4de3-b6a9-eccc3a790811" providerId="ADAL" clId="{3632420B-508A-42B8-9995-32997F017E2A}" dt="2022-04-19T09:10:22.579" v="86" actId="47"/>
        <pc:sldMkLst>
          <pc:docMk/>
          <pc:sldMk cId="687124787" sldId="330"/>
        </pc:sldMkLst>
      </pc:sldChg>
      <pc:sldChg chg="del">
        <pc:chgData name="Leanne Munn" userId="1178742e-8332-4de3-b6a9-eccc3a790811" providerId="ADAL" clId="{3632420B-508A-42B8-9995-32997F017E2A}" dt="2022-04-19T09:10:24.377" v="94" actId="47"/>
        <pc:sldMkLst>
          <pc:docMk/>
          <pc:sldMk cId="3690372938" sldId="331"/>
        </pc:sldMkLst>
      </pc:sldChg>
      <pc:sldChg chg="del">
        <pc:chgData name="Leanne Munn" userId="1178742e-8332-4de3-b6a9-eccc3a790811" providerId="ADAL" clId="{3632420B-508A-42B8-9995-32997F017E2A}" dt="2022-04-19T09:10:22.542" v="85" actId="47"/>
        <pc:sldMkLst>
          <pc:docMk/>
          <pc:sldMk cId="666049273" sldId="332"/>
        </pc:sldMkLst>
      </pc:sldChg>
      <pc:sldChg chg="del">
        <pc:chgData name="Leanne Munn" userId="1178742e-8332-4de3-b6a9-eccc3a790811" providerId="ADAL" clId="{3632420B-508A-42B8-9995-32997F017E2A}" dt="2022-04-19T09:10:34.717" v="110" actId="47"/>
        <pc:sldMkLst>
          <pc:docMk/>
          <pc:sldMk cId="1581034180" sldId="333"/>
        </pc:sldMkLst>
      </pc:sldChg>
      <pc:sldChg chg="del">
        <pc:chgData name="Leanne Munn" userId="1178742e-8332-4de3-b6a9-eccc3a790811" providerId="ADAL" clId="{3632420B-508A-42B8-9995-32997F017E2A}" dt="2022-04-19T09:10:23.761" v="90" actId="47"/>
        <pc:sldMkLst>
          <pc:docMk/>
          <pc:sldMk cId="3711464450" sldId="334"/>
        </pc:sldMkLst>
      </pc:sldChg>
      <pc:sldChg chg="del">
        <pc:chgData name="Leanne Munn" userId="1178742e-8332-4de3-b6a9-eccc3a790811" providerId="ADAL" clId="{3632420B-508A-42B8-9995-32997F017E2A}" dt="2022-04-19T09:10:23.887" v="91" actId="47"/>
        <pc:sldMkLst>
          <pc:docMk/>
          <pc:sldMk cId="1578461654" sldId="335"/>
        </pc:sldMkLst>
      </pc:sldChg>
      <pc:sldChg chg="del">
        <pc:chgData name="Leanne Munn" userId="1178742e-8332-4de3-b6a9-eccc3a790811" providerId="ADAL" clId="{3632420B-508A-42B8-9995-32997F017E2A}" dt="2022-04-19T09:10:33.661" v="107" actId="47"/>
        <pc:sldMkLst>
          <pc:docMk/>
          <pc:sldMk cId="219453366" sldId="336"/>
        </pc:sldMkLst>
      </pc:sldChg>
      <pc:sldChg chg="del">
        <pc:chgData name="Leanne Munn" userId="1178742e-8332-4de3-b6a9-eccc3a790811" providerId="ADAL" clId="{3632420B-508A-42B8-9995-32997F017E2A}" dt="2022-04-19T09:10:34.031" v="108" actId="47"/>
        <pc:sldMkLst>
          <pc:docMk/>
          <pc:sldMk cId="2164206164" sldId="337"/>
        </pc:sldMkLst>
      </pc:sldChg>
      <pc:sldChg chg="del">
        <pc:chgData name="Leanne Munn" userId="1178742e-8332-4de3-b6a9-eccc3a790811" providerId="ADAL" clId="{3632420B-508A-42B8-9995-32997F017E2A}" dt="2022-04-19T09:10:29.148" v="103" actId="47"/>
        <pc:sldMkLst>
          <pc:docMk/>
          <pc:sldMk cId="3561957519" sldId="339"/>
        </pc:sldMkLst>
      </pc:sldChg>
      <pc:sldChg chg="del">
        <pc:chgData name="Leanne Munn" userId="1178742e-8332-4de3-b6a9-eccc3a790811" providerId="ADAL" clId="{3632420B-508A-42B8-9995-32997F017E2A}" dt="2022-04-19T09:10:24.110" v="92" actId="47"/>
        <pc:sldMkLst>
          <pc:docMk/>
          <pc:sldMk cId="3266196155" sldId="341"/>
        </pc:sldMkLst>
      </pc:sldChg>
      <pc:sldChg chg="del">
        <pc:chgData name="Leanne Munn" userId="1178742e-8332-4de3-b6a9-eccc3a790811" providerId="ADAL" clId="{3632420B-508A-42B8-9995-32997F017E2A}" dt="2022-04-19T09:10:34.347" v="109" actId="47"/>
        <pc:sldMkLst>
          <pc:docMk/>
          <pc:sldMk cId="3241726736" sldId="342"/>
        </pc:sldMkLst>
      </pc:sldChg>
      <pc:sldChg chg="del">
        <pc:chgData name="Leanne Munn" userId="1178742e-8332-4de3-b6a9-eccc3a790811" providerId="ADAL" clId="{3632420B-508A-42B8-9995-32997F017E2A}" dt="2022-04-19T09:10:32.057" v="105" actId="47"/>
        <pc:sldMkLst>
          <pc:docMk/>
          <pc:sldMk cId="2638387302" sldId="343"/>
        </pc:sldMkLst>
      </pc:sldChg>
      <pc:sldChg chg="del">
        <pc:chgData name="Leanne Munn" userId="1178742e-8332-4de3-b6a9-eccc3a790811" providerId="ADAL" clId="{3632420B-508A-42B8-9995-32997F017E2A}" dt="2022-04-19T09:10:28.700" v="102" actId="47"/>
        <pc:sldMkLst>
          <pc:docMk/>
          <pc:sldMk cId="14366405" sldId="344"/>
        </pc:sldMkLst>
      </pc:sldChg>
      <pc:sldChg chg="del">
        <pc:chgData name="Leanne Munn" userId="1178742e-8332-4de3-b6a9-eccc3a790811" providerId="ADAL" clId="{3632420B-508A-42B8-9995-32997F017E2A}" dt="2022-04-19T09:10:31.375" v="104" actId="47"/>
        <pc:sldMkLst>
          <pc:docMk/>
          <pc:sldMk cId="721524745" sldId="345"/>
        </pc:sldMkLst>
      </pc:sldChg>
      <pc:sldChg chg="del">
        <pc:chgData name="Leanne Munn" userId="1178742e-8332-4de3-b6a9-eccc3a790811" providerId="ADAL" clId="{3632420B-508A-42B8-9995-32997F017E2A}" dt="2022-04-19T09:10:35.265" v="111" actId="47"/>
        <pc:sldMkLst>
          <pc:docMk/>
          <pc:sldMk cId="67932716" sldId="348"/>
        </pc:sldMkLst>
      </pc:sldChg>
      <pc:sldChg chg="del">
        <pc:chgData name="Leanne Munn" userId="1178742e-8332-4de3-b6a9-eccc3a790811" providerId="ADAL" clId="{3632420B-508A-42B8-9995-32997F017E2A}" dt="2022-04-19T09:10:26.214" v="97" actId="47"/>
        <pc:sldMkLst>
          <pc:docMk/>
          <pc:sldMk cId="3373573233" sldId="350"/>
        </pc:sldMkLst>
      </pc:sldChg>
      <pc:sldChg chg="del">
        <pc:chgData name="Leanne Munn" userId="1178742e-8332-4de3-b6a9-eccc3a790811" providerId="ADAL" clId="{3632420B-508A-42B8-9995-32997F017E2A}" dt="2022-04-19T09:10:22.510" v="84" actId="47"/>
        <pc:sldMkLst>
          <pc:docMk/>
          <pc:sldMk cId="41302209" sldId="351"/>
        </pc:sldMkLst>
      </pc:sldChg>
      <pc:sldChg chg="del">
        <pc:chgData name="Leanne Munn" userId="1178742e-8332-4de3-b6a9-eccc3a790811" providerId="ADAL" clId="{3632420B-508A-42B8-9995-32997F017E2A}" dt="2022-04-19T09:10:36.303" v="115" actId="47"/>
        <pc:sldMkLst>
          <pc:docMk/>
          <pc:sldMk cId="3230540711" sldId="352"/>
        </pc:sldMkLst>
      </pc:sldChg>
      <pc:sldChg chg="del">
        <pc:chgData name="Leanne Munn" userId="1178742e-8332-4de3-b6a9-eccc3a790811" providerId="ADAL" clId="{3632420B-508A-42B8-9995-32997F017E2A}" dt="2022-04-19T09:10:36.722" v="116" actId="47"/>
        <pc:sldMkLst>
          <pc:docMk/>
          <pc:sldMk cId="1214750815" sldId="353"/>
        </pc:sldMkLst>
      </pc:sldChg>
      <pc:sldChg chg="del">
        <pc:chgData name="Leanne Munn" userId="1178742e-8332-4de3-b6a9-eccc3a790811" providerId="ADAL" clId="{3632420B-508A-42B8-9995-32997F017E2A}" dt="2022-04-19T09:10:27.829" v="100" actId="47"/>
        <pc:sldMkLst>
          <pc:docMk/>
          <pc:sldMk cId="1265596835" sldId="355"/>
        </pc:sldMkLst>
      </pc:sldChg>
      <pc:sldChg chg="del">
        <pc:chgData name="Leanne Munn" userId="1178742e-8332-4de3-b6a9-eccc3a790811" providerId="ADAL" clId="{3632420B-508A-42B8-9995-32997F017E2A}" dt="2022-04-19T09:10:36.082" v="114" actId="47"/>
        <pc:sldMkLst>
          <pc:docMk/>
          <pc:sldMk cId="1165073852" sldId="357"/>
        </pc:sldMkLst>
      </pc:sldChg>
    </pc:docChg>
  </pc:docChgLst>
  <pc:docChgLst>
    <pc:chgData name="Leanne Munn" userId="1178742e-8332-4de3-b6a9-eccc3a790811" providerId="ADAL" clId="{EA01E40C-D0E8-47A9-B274-71C5FC4AF390}"/>
    <pc:docChg chg="undo custSel delSld modSld">
      <pc:chgData name="Leanne Munn" userId="1178742e-8332-4de3-b6a9-eccc3a790811" providerId="ADAL" clId="{EA01E40C-D0E8-47A9-B274-71C5FC4AF390}" dt="2021-03-24T02:40:06.881" v="639" actId="47"/>
      <pc:docMkLst>
        <pc:docMk/>
      </pc:docMkLst>
      <pc:sldChg chg="modSp del">
        <pc:chgData name="Leanne Munn" userId="1178742e-8332-4de3-b6a9-eccc3a790811" providerId="ADAL" clId="{EA01E40C-D0E8-47A9-B274-71C5FC4AF390}" dt="2021-03-24T02:40:06.881" v="639" actId="47"/>
        <pc:sldMkLst>
          <pc:docMk/>
          <pc:sldMk cId="2340400309" sldId="257"/>
        </pc:sldMkLst>
        <pc:spChg chg="mod">
          <ac:chgData name="Leanne Munn" userId="1178742e-8332-4de3-b6a9-eccc3a790811" providerId="ADAL" clId="{EA01E40C-D0E8-47A9-B274-71C5FC4AF390}" dt="2021-03-24T02:36:38.083" v="638" actId="207"/>
          <ac:spMkLst>
            <pc:docMk/>
            <pc:sldMk cId="2340400309" sldId="257"/>
            <ac:spMk id="2" creationId="{229D997D-731C-4911-9629-6CC696365A74}"/>
          </ac:spMkLst>
        </pc:spChg>
      </pc:sldChg>
      <pc:sldChg chg="modSp mod">
        <pc:chgData name="Leanne Munn" userId="1178742e-8332-4de3-b6a9-eccc3a790811" providerId="ADAL" clId="{EA01E40C-D0E8-47A9-B274-71C5FC4AF390}" dt="2021-03-24T01:48:21.757" v="481" actId="33524"/>
        <pc:sldMkLst>
          <pc:docMk/>
          <pc:sldMk cId="354391188" sldId="297"/>
        </pc:sldMkLst>
        <pc:spChg chg="mod">
          <ac:chgData name="Leanne Munn" userId="1178742e-8332-4de3-b6a9-eccc3a790811" providerId="ADAL" clId="{EA01E40C-D0E8-47A9-B274-71C5FC4AF390}" dt="2021-03-24T01:48:21.757" v="481" actId="33524"/>
          <ac:spMkLst>
            <pc:docMk/>
            <pc:sldMk cId="354391188" sldId="297"/>
            <ac:spMk id="9" creationId="{F40C3A68-24DA-449C-80CD-C07DD3469A2C}"/>
          </ac:spMkLst>
        </pc:spChg>
      </pc:sldChg>
      <pc:sldChg chg="addSp delSp modSp mod">
        <pc:chgData name="Leanne Munn" userId="1178742e-8332-4de3-b6a9-eccc3a790811" providerId="ADAL" clId="{EA01E40C-D0E8-47A9-B274-71C5FC4AF390}" dt="2021-03-24T02:36:12.285" v="637" actId="122"/>
        <pc:sldMkLst>
          <pc:docMk/>
          <pc:sldMk cId="3409211160" sldId="311"/>
        </pc:sldMkLst>
        <pc:spChg chg="add del mod">
          <ac:chgData name="Leanne Munn" userId="1178742e-8332-4de3-b6a9-eccc3a790811" providerId="ADAL" clId="{EA01E40C-D0E8-47A9-B274-71C5FC4AF390}" dt="2021-03-24T02:36:12.285" v="637" actId="122"/>
          <ac:spMkLst>
            <pc:docMk/>
            <pc:sldMk cId="3409211160" sldId="311"/>
            <ac:spMk id="8" creationId="{914437F8-1796-4426-BBA8-B6B745DE0E40}"/>
          </ac:spMkLst>
        </pc:spChg>
      </pc:sldChg>
      <pc:sldChg chg="modSp mod">
        <pc:chgData name="Leanne Munn" userId="1178742e-8332-4de3-b6a9-eccc3a790811" providerId="ADAL" clId="{EA01E40C-D0E8-47A9-B274-71C5FC4AF390}" dt="2021-03-24T01:50:37.284" v="491" actId="20577"/>
        <pc:sldMkLst>
          <pc:docMk/>
          <pc:sldMk cId="1311013076" sldId="326"/>
        </pc:sldMkLst>
        <pc:spChg chg="mod">
          <ac:chgData name="Leanne Munn" userId="1178742e-8332-4de3-b6a9-eccc3a790811" providerId="ADAL" clId="{EA01E40C-D0E8-47A9-B274-71C5FC4AF390}" dt="2021-03-24T01:50:37.284" v="491" actId="20577"/>
          <ac:spMkLst>
            <pc:docMk/>
            <pc:sldMk cId="1311013076" sldId="326"/>
            <ac:spMk id="6" creationId="{C70D1A40-8665-4C4C-8F1E-9E271E380B38}"/>
          </ac:spMkLst>
        </pc:spChg>
        <pc:spChg chg="mod">
          <ac:chgData name="Leanne Munn" userId="1178742e-8332-4de3-b6a9-eccc3a790811" providerId="ADAL" clId="{EA01E40C-D0E8-47A9-B274-71C5FC4AF390}" dt="2021-03-24T01:49:19.081" v="485" actId="20577"/>
          <ac:spMkLst>
            <pc:docMk/>
            <pc:sldMk cId="1311013076" sldId="326"/>
            <ac:spMk id="9" creationId="{317D426F-F24A-4E9A-AE68-1420CDE23E91}"/>
          </ac:spMkLst>
        </pc:spChg>
      </pc:sldChg>
      <pc:sldChg chg="modSp mod">
        <pc:chgData name="Leanne Munn" userId="1178742e-8332-4de3-b6a9-eccc3a790811" providerId="ADAL" clId="{EA01E40C-D0E8-47A9-B274-71C5FC4AF390}" dt="2021-03-24T01:47:23.309" v="480" actId="20577"/>
        <pc:sldMkLst>
          <pc:docMk/>
          <pc:sldMk cId="687124787" sldId="330"/>
        </pc:sldMkLst>
        <pc:spChg chg="mod">
          <ac:chgData name="Leanne Munn" userId="1178742e-8332-4de3-b6a9-eccc3a790811" providerId="ADAL" clId="{EA01E40C-D0E8-47A9-B274-71C5FC4AF390}" dt="2021-03-24T01:47:23.309" v="480" actId="20577"/>
          <ac:spMkLst>
            <pc:docMk/>
            <pc:sldMk cId="687124787" sldId="330"/>
            <ac:spMk id="3" creationId="{00000000-0000-0000-0000-000000000000}"/>
          </ac:spMkLst>
        </pc:spChg>
      </pc:sldChg>
      <pc:sldChg chg="modSp mod">
        <pc:chgData name="Leanne Munn" userId="1178742e-8332-4de3-b6a9-eccc3a790811" providerId="ADAL" clId="{EA01E40C-D0E8-47A9-B274-71C5FC4AF390}" dt="2021-03-24T01:45:31.975" v="441" actId="20577"/>
        <pc:sldMkLst>
          <pc:docMk/>
          <pc:sldMk cId="666049273" sldId="332"/>
        </pc:sldMkLst>
        <pc:spChg chg="mod">
          <ac:chgData name="Leanne Munn" userId="1178742e-8332-4de3-b6a9-eccc3a790811" providerId="ADAL" clId="{EA01E40C-D0E8-47A9-B274-71C5FC4AF390}" dt="2021-03-24T01:45:31.975" v="441" actId="20577"/>
          <ac:spMkLst>
            <pc:docMk/>
            <pc:sldMk cId="666049273" sldId="332"/>
            <ac:spMk id="3" creationId="{467F717A-16DF-430D-AB55-C76C4166D046}"/>
          </ac:spMkLst>
        </pc:spChg>
      </pc:sldChg>
      <pc:sldChg chg="modSp mod">
        <pc:chgData name="Leanne Munn" userId="1178742e-8332-4de3-b6a9-eccc3a790811" providerId="ADAL" clId="{EA01E40C-D0E8-47A9-B274-71C5FC4AF390}" dt="2021-03-24T01:48:33.966" v="482" actId="20577"/>
        <pc:sldMkLst>
          <pc:docMk/>
          <pc:sldMk cId="3711464450" sldId="334"/>
        </pc:sldMkLst>
        <pc:spChg chg="mod">
          <ac:chgData name="Leanne Munn" userId="1178742e-8332-4de3-b6a9-eccc3a790811" providerId="ADAL" clId="{EA01E40C-D0E8-47A9-B274-71C5FC4AF390}" dt="2021-03-24T01:48:33.966" v="482" actId="20577"/>
          <ac:spMkLst>
            <pc:docMk/>
            <pc:sldMk cId="3711464450" sldId="334"/>
            <ac:spMk id="10" creationId="{8CFFCDEA-7C4B-4B85-AB4E-4846470A6E60}"/>
          </ac:spMkLst>
        </pc:spChg>
      </pc:sldChg>
      <pc:sldChg chg="modSp mod">
        <pc:chgData name="Leanne Munn" userId="1178742e-8332-4de3-b6a9-eccc3a790811" providerId="ADAL" clId="{EA01E40C-D0E8-47A9-B274-71C5FC4AF390}" dt="2021-03-24T01:53:13.853" v="504" actId="6549"/>
        <pc:sldMkLst>
          <pc:docMk/>
          <pc:sldMk cId="721524745" sldId="345"/>
        </pc:sldMkLst>
        <pc:spChg chg="mod">
          <ac:chgData name="Leanne Munn" userId="1178742e-8332-4de3-b6a9-eccc3a790811" providerId="ADAL" clId="{EA01E40C-D0E8-47A9-B274-71C5FC4AF390}" dt="2021-03-24T01:53:13.853" v="504" actId="6549"/>
          <ac:spMkLst>
            <pc:docMk/>
            <pc:sldMk cId="721524745" sldId="345"/>
            <ac:spMk id="11" creationId="{24D14764-1294-4DC5-BC22-113710ACF171}"/>
          </ac:spMkLst>
        </pc:spChg>
      </pc:sldChg>
      <pc:sldChg chg="modSp mod">
        <pc:chgData name="Leanne Munn" userId="1178742e-8332-4de3-b6a9-eccc3a790811" providerId="ADAL" clId="{EA01E40C-D0E8-47A9-B274-71C5FC4AF390}" dt="2021-03-24T01:57:50.400" v="505" actId="108"/>
        <pc:sldMkLst>
          <pc:docMk/>
          <pc:sldMk cId="67932716" sldId="348"/>
        </pc:sldMkLst>
        <pc:spChg chg="mod">
          <ac:chgData name="Leanne Munn" userId="1178742e-8332-4de3-b6a9-eccc3a790811" providerId="ADAL" clId="{EA01E40C-D0E8-47A9-B274-71C5FC4AF390}" dt="2021-03-24T01:57:50.400" v="505" actId="108"/>
          <ac:spMkLst>
            <pc:docMk/>
            <pc:sldMk cId="67932716" sldId="348"/>
            <ac:spMk id="7" creationId="{00000000-0000-0000-0000-000000000000}"/>
          </ac:spMkLst>
        </pc:spChg>
      </pc:sldChg>
      <pc:sldChg chg="modSp mod">
        <pc:chgData name="Leanne Munn" userId="1178742e-8332-4de3-b6a9-eccc3a790811" providerId="ADAL" clId="{EA01E40C-D0E8-47A9-B274-71C5FC4AF390}" dt="2021-03-24T01:35:55.116" v="30" actId="313"/>
        <pc:sldMkLst>
          <pc:docMk/>
          <pc:sldMk cId="41302209" sldId="351"/>
        </pc:sldMkLst>
        <pc:spChg chg="mod">
          <ac:chgData name="Leanne Munn" userId="1178742e-8332-4de3-b6a9-eccc3a790811" providerId="ADAL" clId="{EA01E40C-D0E8-47A9-B274-71C5FC4AF390}" dt="2021-03-24T01:35:55.116" v="30" actId="313"/>
          <ac:spMkLst>
            <pc:docMk/>
            <pc:sldMk cId="41302209" sldId="351"/>
            <ac:spMk id="7" creationId="{00000000-0000-0000-0000-000000000000}"/>
          </ac:spMkLst>
        </pc:spChg>
        <pc:spChg chg="mod">
          <ac:chgData name="Leanne Munn" userId="1178742e-8332-4de3-b6a9-eccc3a790811" providerId="ADAL" clId="{EA01E40C-D0E8-47A9-B274-71C5FC4AF390}" dt="2021-03-24T01:34:18.315" v="1" actId="108"/>
          <ac:spMkLst>
            <pc:docMk/>
            <pc:sldMk cId="41302209" sldId="351"/>
            <ac:spMk id="8" creationId="{21071307-59D7-49DC-A948-E987BCED56BF}"/>
          </ac:spMkLst>
        </pc:spChg>
        <pc:picChg chg="mod">
          <ac:chgData name="Leanne Munn" userId="1178742e-8332-4de3-b6a9-eccc3a790811" providerId="ADAL" clId="{EA01E40C-D0E8-47A9-B274-71C5FC4AF390}" dt="2021-03-24T01:34:59.346" v="2" actId="1076"/>
          <ac:picMkLst>
            <pc:docMk/>
            <pc:sldMk cId="41302209" sldId="351"/>
            <ac:picMk id="3" creationId="{7AB8417B-B5A6-40E5-A433-E4AB04878EA0}"/>
          </ac:picMkLst>
        </pc:picChg>
        <pc:picChg chg="mod">
          <ac:chgData name="Leanne Munn" userId="1178742e-8332-4de3-b6a9-eccc3a790811" providerId="ADAL" clId="{EA01E40C-D0E8-47A9-B274-71C5FC4AF390}" dt="2021-03-24T01:35:04.787" v="5" actId="1076"/>
          <ac:picMkLst>
            <pc:docMk/>
            <pc:sldMk cId="41302209" sldId="351"/>
            <ac:picMk id="10" creationId="{FB1CDBBB-5F9C-4FCF-9051-4C0249655ADE}"/>
          </ac:picMkLst>
        </pc:picChg>
        <pc:picChg chg="mod">
          <ac:chgData name="Leanne Munn" userId="1178742e-8332-4de3-b6a9-eccc3a790811" providerId="ADAL" clId="{EA01E40C-D0E8-47A9-B274-71C5FC4AF390}" dt="2021-03-24T01:35:46.377" v="26" actId="1076"/>
          <ac:picMkLst>
            <pc:docMk/>
            <pc:sldMk cId="41302209" sldId="351"/>
            <ac:picMk id="8194" creationId="{313BF50C-AD58-4145-B660-CA8A0C091FCB}"/>
          </ac:picMkLst>
        </pc:picChg>
      </pc:sldChg>
      <pc:sldChg chg="delSp modSp mod">
        <pc:chgData name="Leanne Munn" userId="1178742e-8332-4de3-b6a9-eccc3a790811" providerId="ADAL" clId="{EA01E40C-D0E8-47A9-B274-71C5FC4AF390}" dt="2021-03-24T02:01:30.204" v="532" actId="1076"/>
        <pc:sldMkLst>
          <pc:docMk/>
          <pc:sldMk cId="3230540711" sldId="352"/>
        </pc:sldMkLst>
        <pc:spChg chg="mod">
          <ac:chgData name="Leanne Munn" userId="1178742e-8332-4de3-b6a9-eccc3a790811" providerId="ADAL" clId="{EA01E40C-D0E8-47A9-B274-71C5FC4AF390}" dt="2021-03-24T02:00:05.854" v="518" actId="20577"/>
          <ac:spMkLst>
            <pc:docMk/>
            <pc:sldMk cId="3230540711" sldId="352"/>
            <ac:spMk id="3" creationId="{00000000-0000-0000-0000-000000000000}"/>
          </ac:spMkLst>
        </pc:spChg>
        <pc:picChg chg="del mod modCrop">
          <ac:chgData name="Leanne Munn" userId="1178742e-8332-4de3-b6a9-eccc3a790811" providerId="ADAL" clId="{EA01E40C-D0E8-47A9-B274-71C5FC4AF390}" dt="2021-03-24T02:01:10.749" v="530" actId="478"/>
          <ac:picMkLst>
            <pc:docMk/>
            <pc:sldMk cId="3230540711" sldId="352"/>
            <ac:picMk id="2" creationId="{9DE2E6E9-71DE-481C-AFEC-5DC0B0AA6DB1}"/>
          </ac:picMkLst>
        </pc:picChg>
        <pc:picChg chg="mod">
          <ac:chgData name="Leanne Munn" userId="1178742e-8332-4de3-b6a9-eccc3a790811" providerId="ADAL" clId="{EA01E40C-D0E8-47A9-B274-71C5FC4AF390}" dt="2021-03-24T02:01:30.204" v="532" actId="1076"/>
          <ac:picMkLst>
            <pc:docMk/>
            <pc:sldMk cId="3230540711" sldId="352"/>
            <ac:picMk id="8" creationId="{B0EC962C-9AE0-4E63-BED3-06499962483D}"/>
          </ac:picMkLst>
        </pc:picChg>
      </pc:sldChg>
      <pc:sldChg chg="addSp delSp modSp mod">
        <pc:chgData name="Leanne Munn" userId="1178742e-8332-4de3-b6a9-eccc3a790811" providerId="ADAL" clId="{EA01E40C-D0E8-47A9-B274-71C5FC4AF390}" dt="2021-03-24T02:35:27.208" v="629" actId="1076"/>
        <pc:sldMkLst>
          <pc:docMk/>
          <pc:sldMk cId="1214750815" sldId="353"/>
        </pc:sldMkLst>
        <pc:spChg chg="add del mod">
          <ac:chgData name="Leanne Munn" userId="1178742e-8332-4de3-b6a9-eccc3a790811" providerId="ADAL" clId="{EA01E40C-D0E8-47A9-B274-71C5FC4AF390}" dt="2021-03-24T02:34:30.882" v="625" actId="1035"/>
          <ac:spMkLst>
            <pc:docMk/>
            <pc:sldMk cId="1214750815" sldId="353"/>
            <ac:spMk id="3" creationId="{00000000-0000-0000-0000-000000000000}"/>
          </ac:spMkLst>
        </pc:spChg>
        <pc:picChg chg="mod">
          <ac:chgData name="Leanne Munn" userId="1178742e-8332-4de3-b6a9-eccc3a790811" providerId="ADAL" clId="{EA01E40C-D0E8-47A9-B274-71C5FC4AF390}" dt="2021-03-24T02:35:27.208" v="629" actId="1076"/>
          <ac:picMkLst>
            <pc:docMk/>
            <pc:sldMk cId="1214750815" sldId="353"/>
            <ac:picMk id="2" creationId="{263A674A-573A-4311-9B72-75D6B733AC1F}"/>
          </ac:picMkLst>
        </pc:picChg>
      </pc:sldChg>
      <pc:sldChg chg="modSp">
        <pc:chgData name="Leanne Munn" userId="1178742e-8332-4de3-b6a9-eccc3a790811" providerId="ADAL" clId="{EA01E40C-D0E8-47A9-B274-71C5FC4AF390}" dt="2021-03-24T01:58:53.387" v="507" actId="1076"/>
        <pc:sldMkLst>
          <pc:docMk/>
          <pc:sldMk cId="1165073852" sldId="357"/>
        </pc:sldMkLst>
        <pc:picChg chg="mod">
          <ac:chgData name="Leanne Munn" userId="1178742e-8332-4de3-b6a9-eccc3a790811" providerId="ADAL" clId="{EA01E40C-D0E8-47A9-B274-71C5FC4AF390}" dt="2021-03-24T01:58:50.519" v="506" actId="1076"/>
          <ac:picMkLst>
            <pc:docMk/>
            <pc:sldMk cId="1165073852" sldId="357"/>
            <ac:picMk id="2" creationId="{2495DF76-5546-420E-A16E-7B362538DB37}"/>
          </ac:picMkLst>
        </pc:picChg>
        <pc:picChg chg="mod">
          <ac:chgData name="Leanne Munn" userId="1178742e-8332-4de3-b6a9-eccc3a790811" providerId="ADAL" clId="{EA01E40C-D0E8-47A9-B274-71C5FC4AF390}" dt="2021-03-24T01:58:53.387" v="507" actId="1076"/>
          <ac:picMkLst>
            <pc:docMk/>
            <pc:sldMk cId="1165073852" sldId="357"/>
            <ac:picMk id="2052" creationId="{A7CA03F7-B58E-401E-BD97-BD861893C1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2CF421-E304-4B44-A6AD-5B0600B20DC2}"/>
              </a:ext>
            </a:extLst>
          </p:cNvPr>
          <p:cNvSpPr>
            <a:spLocks noGrp="1"/>
          </p:cNvSpPr>
          <p:nvPr>
            <p:ph type="hdr" sz="quarter"/>
          </p:nvPr>
        </p:nvSpPr>
        <p:spPr>
          <a:xfrm>
            <a:off x="0" y="1"/>
            <a:ext cx="2985558" cy="502755"/>
          </a:xfrm>
          <a:prstGeom prst="rect">
            <a:avLst/>
          </a:prstGeom>
        </p:spPr>
        <p:txBody>
          <a:bodyPr vert="horz" lIns="96634" tIns="48317" rIns="96634" bIns="48317" rtlCol="0"/>
          <a:lstStyle>
            <a:lvl1pPr algn="l">
              <a:defRPr sz="1300"/>
            </a:lvl1pPr>
          </a:lstStyle>
          <a:p>
            <a:endParaRPr lang="en-AU" dirty="0"/>
          </a:p>
        </p:txBody>
      </p:sp>
      <p:sp>
        <p:nvSpPr>
          <p:cNvPr id="3" name="Date Placeholder 2">
            <a:extLst>
              <a:ext uri="{FF2B5EF4-FFF2-40B4-BE49-F238E27FC236}">
                <a16:creationId xmlns:a16="http://schemas.microsoft.com/office/drawing/2014/main" id="{A6A1B546-A7E7-4F53-A202-80B9FEFA35B8}"/>
              </a:ext>
            </a:extLst>
          </p:cNvPr>
          <p:cNvSpPr>
            <a:spLocks noGrp="1"/>
          </p:cNvSpPr>
          <p:nvPr>
            <p:ph type="dt" idx="1"/>
          </p:nvPr>
        </p:nvSpPr>
        <p:spPr>
          <a:xfrm>
            <a:off x="3902597" y="1"/>
            <a:ext cx="2985558" cy="502755"/>
          </a:xfrm>
          <a:prstGeom prst="rect">
            <a:avLst/>
          </a:prstGeom>
        </p:spPr>
        <p:txBody>
          <a:bodyPr vert="horz" lIns="96634" tIns="48317" rIns="96634" bIns="48317" rtlCol="0"/>
          <a:lstStyle>
            <a:lvl1pPr algn="r">
              <a:defRPr sz="1300"/>
            </a:lvl1pPr>
          </a:lstStyle>
          <a:p>
            <a:fld id="{5044D106-19F9-40DE-B9DF-0171033698D8}" type="datetimeFigureOut">
              <a:rPr lang="en-AU" smtClean="0"/>
              <a:t>19/04/2022</a:t>
            </a:fld>
            <a:endParaRPr lang="en-AU" dirty="0"/>
          </a:p>
        </p:txBody>
      </p:sp>
      <p:sp>
        <p:nvSpPr>
          <p:cNvPr id="4" name="Slide Image Placeholder 3">
            <a:extLst>
              <a:ext uri="{FF2B5EF4-FFF2-40B4-BE49-F238E27FC236}">
                <a16:creationId xmlns:a16="http://schemas.microsoft.com/office/drawing/2014/main" id="{C6A8EB53-539E-485E-B1DE-234A39E039D8}"/>
              </a:ext>
            </a:extLst>
          </p:cNvPr>
          <p:cNvSpPr>
            <a:spLocks noGrp="1" noRot="1" noChangeAspect="1"/>
          </p:cNvSpPr>
          <p:nvPr>
            <p:ph type="sldImg" idx="2"/>
          </p:nvPr>
        </p:nvSpPr>
        <p:spPr>
          <a:xfrm>
            <a:off x="438150" y="1250950"/>
            <a:ext cx="6013450" cy="3382963"/>
          </a:xfrm>
          <a:prstGeom prst="rect">
            <a:avLst/>
          </a:prstGeom>
          <a:noFill/>
          <a:ln w="12700">
            <a:solidFill>
              <a:prstClr val="black"/>
            </a:solidFill>
          </a:ln>
        </p:spPr>
        <p:txBody>
          <a:bodyPr vert="horz" lIns="96634" tIns="48317" rIns="96634" bIns="48317" rtlCol="0" anchor="ctr"/>
          <a:lstStyle/>
          <a:p>
            <a:endParaRPr lang="en-AU" dirty="0"/>
          </a:p>
        </p:txBody>
      </p:sp>
      <p:sp>
        <p:nvSpPr>
          <p:cNvPr id="5" name="Notes Placeholder 4">
            <a:extLst>
              <a:ext uri="{FF2B5EF4-FFF2-40B4-BE49-F238E27FC236}">
                <a16:creationId xmlns:a16="http://schemas.microsoft.com/office/drawing/2014/main" id="{E4887E72-7A4A-4FAE-B714-43D135B759D2}"/>
              </a:ext>
            </a:extLst>
          </p:cNvPr>
          <p:cNvSpPr>
            <a:spLocks noGrp="1"/>
          </p:cNvSpPr>
          <p:nvPr>
            <p:ph type="body" sz="quarter" idx="3"/>
          </p:nvPr>
        </p:nvSpPr>
        <p:spPr>
          <a:xfrm>
            <a:off x="688975" y="4822273"/>
            <a:ext cx="5511800" cy="3945493"/>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C0B71E6F-1B0E-444D-8818-2DDA0FF3AB04}"/>
              </a:ext>
            </a:extLst>
          </p:cNvPr>
          <p:cNvSpPr>
            <a:spLocks noGrp="1"/>
          </p:cNvSpPr>
          <p:nvPr>
            <p:ph type="ftr" sz="quarter" idx="4"/>
          </p:nvPr>
        </p:nvSpPr>
        <p:spPr>
          <a:xfrm>
            <a:off x="0" y="9517550"/>
            <a:ext cx="2985558" cy="502753"/>
          </a:xfrm>
          <a:prstGeom prst="rect">
            <a:avLst/>
          </a:prstGeom>
        </p:spPr>
        <p:txBody>
          <a:bodyPr vert="horz" lIns="96634" tIns="48317" rIns="96634" bIns="48317" rtlCol="0" anchor="b"/>
          <a:lstStyle>
            <a:lvl1pPr algn="l">
              <a:defRPr sz="1300"/>
            </a:lvl1pPr>
          </a:lstStyle>
          <a:p>
            <a:endParaRPr lang="en-AU" dirty="0"/>
          </a:p>
        </p:txBody>
      </p:sp>
      <p:sp>
        <p:nvSpPr>
          <p:cNvPr id="7" name="Slide Number Placeholder 6">
            <a:extLst>
              <a:ext uri="{FF2B5EF4-FFF2-40B4-BE49-F238E27FC236}">
                <a16:creationId xmlns:a16="http://schemas.microsoft.com/office/drawing/2014/main" id="{847D7796-02E9-4CEA-8DEB-E8B1A25CED09}"/>
              </a:ext>
            </a:extLst>
          </p:cNvPr>
          <p:cNvSpPr>
            <a:spLocks noGrp="1"/>
          </p:cNvSpPr>
          <p:nvPr>
            <p:ph type="sldNum" sz="quarter" idx="5"/>
          </p:nvPr>
        </p:nvSpPr>
        <p:spPr>
          <a:xfrm>
            <a:off x="3902597" y="9517550"/>
            <a:ext cx="2985558" cy="502753"/>
          </a:xfrm>
          <a:prstGeom prst="rect">
            <a:avLst/>
          </a:prstGeom>
        </p:spPr>
        <p:txBody>
          <a:bodyPr vert="horz" lIns="96634" tIns="48317" rIns="96634" bIns="48317" rtlCol="0" anchor="b"/>
          <a:lstStyle>
            <a:lvl1pPr algn="r">
              <a:defRPr sz="1300"/>
            </a:lvl1pPr>
          </a:lstStyle>
          <a:p>
            <a:fld id="{208B5F65-AF68-4BCF-B413-66A841BEA105}" type="slidenum">
              <a:rPr lang="en-AU" smtClean="0"/>
              <a:t>‹#›</a:t>
            </a:fld>
            <a:endParaRPr lang="en-AU" dirty="0"/>
          </a:p>
        </p:txBody>
      </p:sp>
    </p:spTree>
    <p:extLst>
      <p:ext uri="{BB962C8B-B14F-4D97-AF65-F5344CB8AC3E}">
        <p14:creationId xmlns:p14="http://schemas.microsoft.com/office/powerpoint/2010/main" val="369961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08B5F65-AF68-4BCF-B413-66A841BEA105}" type="slidenum">
              <a:rPr lang="en-AU" smtClean="0"/>
              <a:t>1</a:t>
            </a:fld>
            <a:endParaRPr lang="en-AU" dirty="0"/>
          </a:p>
        </p:txBody>
      </p:sp>
    </p:spTree>
    <p:extLst>
      <p:ext uri="{BB962C8B-B14F-4D97-AF65-F5344CB8AC3E}">
        <p14:creationId xmlns:p14="http://schemas.microsoft.com/office/powerpoint/2010/main" val="2741389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75676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875854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78981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059668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2059328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83079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2080482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173992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775856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68582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238161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40316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4543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422955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94943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0337C4-D5F3-40B4-8CF5-9DBBF23942E8}"/>
              </a:ext>
            </a:extLst>
          </p:cNvPr>
          <p:cNvSpPr>
            <a:spLocks noGrp="1"/>
          </p:cNvSpPr>
          <p:nvPr>
            <p:ph type="body" idx="1"/>
          </p:nvPr>
        </p:nvSpPr>
        <p:spPr/>
        <p:txBody>
          <a:bodyPr/>
          <a:lstStyle/>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208485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9AFBF-2A1A-491C-9E68-87BB6369E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3799806-D0BB-4672-9F6E-D0CDE303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3D34A3E-D6E7-4FAD-A50F-8DB886ADFE1D}"/>
              </a:ext>
            </a:extLst>
          </p:cNvPr>
          <p:cNvSpPr>
            <a:spLocks noGrp="1"/>
          </p:cNvSpPr>
          <p:nvPr>
            <p:ph type="dt" sz="half" idx="10"/>
          </p:nvPr>
        </p:nvSpPr>
        <p:spPr/>
        <p:txBody>
          <a:bodyPr/>
          <a:lstStyle/>
          <a:p>
            <a:fld id="{311EB2D4-2269-4C41-A3E0-59A93189EE03}" type="datetimeFigureOut">
              <a:rPr lang="en-AU" smtClean="0"/>
              <a:t>19/04/2022</a:t>
            </a:fld>
            <a:endParaRPr lang="en-AU" dirty="0"/>
          </a:p>
        </p:txBody>
      </p:sp>
      <p:sp>
        <p:nvSpPr>
          <p:cNvPr id="5" name="Footer Placeholder 4">
            <a:extLst>
              <a:ext uri="{FF2B5EF4-FFF2-40B4-BE49-F238E27FC236}">
                <a16:creationId xmlns:a16="http://schemas.microsoft.com/office/drawing/2014/main" id="{1D5BB82A-B4F0-4CE7-B2E3-92B02235A92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4878170-AE1D-455F-A505-BC87EF6D91DB}"/>
              </a:ext>
            </a:extLst>
          </p:cNvPr>
          <p:cNvSpPr>
            <a:spLocks noGrp="1"/>
          </p:cNvSpPr>
          <p:nvPr>
            <p:ph type="sldNum" sz="quarter" idx="12"/>
          </p:nvPr>
        </p:nvSpPr>
        <p:spPr/>
        <p:txBody>
          <a:bodyPr/>
          <a:lstStyle/>
          <a:p>
            <a:fld id="{12916645-617A-42F7-9587-E0C2E54F51AA}" type="slidenum">
              <a:rPr lang="en-AU" smtClean="0"/>
              <a:t>‹#›</a:t>
            </a:fld>
            <a:endParaRPr lang="en-AU" dirty="0"/>
          </a:p>
        </p:txBody>
      </p:sp>
    </p:spTree>
    <p:extLst>
      <p:ext uri="{BB962C8B-B14F-4D97-AF65-F5344CB8AC3E}">
        <p14:creationId xmlns:p14="http://schemas.microsoft.com/office/powerpoint/2010/main" val="3306720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ADB2-9FCE-4E56-9BAC-FDAEC77312A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848FFCA-AE43-4F09-9568-BFAD1B3329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F81438D-9BBA-45BE-AE8D-19BA16A3A0CE}"/>
              </a:ext>
            </a:extLst>
          </p:cNvPr>
          <p:cNvSpPr>
            <a:spLocks noGrp="1"/>
          </p:cNvSpPr>
          <p:nvPr>
            <p:ph type="dt" sz="half" idx="10"/>
          </p:nvPr>
        </p:nvSpPr>
        <p:spPr/>
        <p:txBody>
          <a:bodyPr/>
          <a:lstStyle/>
          <a:p>
            <a:fld id="{311EB2D4-2269-4C41-A3E0-59A93189EE03}" type="datetimeFigureOut">
              <a:rPr lang="en-AU" smtClean="0"/>
              <a:t>19/04/2022</a:t>
            </a:fld>
            <a:endParaRPr lang="en-AU" dirty="0"/>
          </a:p>
        </p:txBody>
      </p:sp>
      <p:sp>
        <p:nvSpPr>
          <p:cNvPr id="5" name="Footer Placeholder 4">
            <a:extLst>
              <a:ext uri="{FF2B5EF4-FFF2-40B4-BE49-F238E27FC236}">
                <a16:creationId xmlns:a16="http://schemas.microsoft.com/office/drawing/2014/main" id="{CF985E33-87F5-4027-AEC4-E93B0CAA6DA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AD89E88-5748-40E1-9832-592A3F9B545A}"/>
              </a:ext>
            </a:extLst>
          </p:cNvPr>
          <p:cNvSpPr>
            <a:spLocks noGrp="1"/>
          </p:cNvSpPr>
          <p:nvPr>
            <p:ph type="sldNum" sz="quarter" idx="12"/>
          </p:nvPr>
        </p:nvSpPr>
        <p:spPr/>
        <p:txBody>
          <a:bodyPr/>
          <a:lstStyle/>
          <a:p>
            <a:fld id="{12916645-617A-42F7-9587-E0C2E54F51AA}" type="slidenum">
              <a:rPr lang="en-AU" smtClean="0"/>
              <a:t>‹#›</a:t>
            </a:fld>
            <a:endParaRPr lang="en-AU" dirty="0"/>
          </a:p>
        </p:txBody>
      </p:sp>
    </p:spTree>
    <p:extLst>
      <p:ext uri="{BB962C8B-B14F-4D97-AF65-F5344CB8AC3E}">
        <p14:creationId xmlns:p14="http://schemas.microsoft.com/office/powerpoint/2010/main" val="3809442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179CC-FA86-4BAB-9E77-156D1EFCA8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C42ECF2-487D-4075-8F93-8BE9FEA209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BA0397D-94C8-4D1C-8E46-F69D4F6AC32A}"/>
              </a:ext>
            </a:extLst>
          </p:cNvPr>
          <p:cNvSpPr>
            <a:spLocks noGrp="1"/>
          </p:cNvSpPr>
          <p:nvPr>
            <p:ph type="dt" sz="half" idx="10"/>
          </p:nvPr>
        </p:nvSpPr>
        <p:spPr/>
        <p:txBody>
          <a:bodyPr/>
          <a:lstStyle/>
          <a:p>
            <a:fld id="{311EB2D4-2269-4C41-A3E0-59A93189EE03}" type="datetimeFigureOut">
              <a:rPr lang="en-AU" smtClean="0"/>
              <a:t>19/04/2022</a:t>
            </a:fld>
            <a:endParaRPr lang="en-AU" dirty="0"/>
          </a:p>
        </p:txBody>
      </p:sp>
      <p:sp>
        <p:nvSpPr>
          <p:cNvPr id="5" name="Footer Placeholder 4">
            <a:extLst>
              <a:ext uri="{FF2B5EF4-FFF2-40B4-BE49-F238E27FC236}">
                <a16:creationId xmlns:a16="http://schemas.microsoft.com/office/drawing/2014/main" id="{ECF3E572-6609-483F-893B-E8C7D0BA4F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40F2C3D-FD5C-4986-ACE6-306FDC09B7EC}"/>
              </a:ext>
            </a:extLst>
          </p:cNvPr>
          <p:cNvSpPr>
            <a:spLocks noGrp="1"/>
          </p:cNvSpPr>
          <p:nvPr>
            <p:ph type="sldNum" sz="quarter" idx="12"/>
          </p:nvPr>
        </p:nvSpPr>
        <p:spPr/>
        <p:txBody>
          <a:bodyPr/>
          <a:lstStyle/>
          <a:p>
            <a:fld id="{12916645-617A-42F7-9587-E0C2E54F51AA}" type="slidenum">
              <a:rPr lang="en-AU" smtClean="0"/>
              <a:t>‹#›</a:t>
            </a:fld>
            <a:endParaRPr lang="en-AU" dirty="0"/>
          </a:p>
        </p:txBody>
      </p:sp>
    </p:spTree>
    <p:extLst>
      <p:ext uri="{BB962C8B-B14F-4D97-AF65-F5344CB8AC3E}">
        <p14:creationId xmlns:p14="http://schemas.microsoft.com/office/powerpoint/2010/main" val="3021697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E2C8-B06E-4E1C-A3C3-661E234E642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97BEFBA-A43C-43D9-9764-2DF8013306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A4E6FA-1204-4514-A910-10ED7A8133C7}"/>
              </a:ext>
            </a:extLst>
          </p:cNvPr>
          <p:cNvSpPr>
            <a:spLocks noGrp="1"/>
          </p:cNvSpPr>
          <p:nvPr>
            <p:ph type="dt" sz="half" idx="10"/>
          </p:nvPr>
        </p:nvSpPr>
        <p:spPr/>
        <p:txBody>
          <a:bodyPr/>
          <a:lstStyle/>
          <a:p>
            <a:fld id="{311EB2D4-2269-4C41-A3E0-59A93189EE03}" type="datetimeFigureOut">
              <a:rPr lang="en-AU" smtClean="0"/>
              <a:t>19/04/2022</a:t>
            </a:fld>
            <a:endParaRPr lang="en-AU" dirty="0"/>
          </a:p>
        </p:txBody>
      </p:sp>
      <p:sp>
        <p:nvSpPr>
          <p:cNvPr id="5" name="Footer Placeholder 4">
            <a:extLst>
              <a:ext uri="{FF2B5EF4-FFF2-40B4-BE49-F238E27FC236}">
                <a16:creationId xmlns:a16="http://schemas.microsoft.com/office/drawing/2014/main" id="{D8713A9A-0848-4001-9ACB-8AD2EB9E7EF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A67580D-9FF4-41C0-8313-F7E25DA2FA5B}"/>
              </a:ext>
            </a:extLst>
          </p:cNvPr>
          <p:cNvSpPr>
            <a:spLocks noGrp="1"/>
          </p:cNvSpPr>
          <p:nvPr>
            <p:ph type="sldNum" sz="quarter" idx="12"/>
          </p:nvPr>
        </p:nvSpPr>
        <p:spPr/>
        <p:txBody>
          <a:bodyPr/>
          <a:lstStyle/>
          <a:p>
            <a:fld id="{12916645-617A-42F7-9587-E0C2E54F51AA}" type="slidenum">
              <a:rPr lang="en-AU" smtClean="0"/>
              <a:t>‹#›</a:t>
            </a:fld>
            <a:endParaRPr lang="en-AU" dirty="0"/>
          </a:p>
        </p:txBody>
      </p:sp>
    </p:spTree>
    <p:extLst>
      <p:ext uri="{BB962C8B-B14F-4D97-AF65-F5344CB8AC3E}">
        <p14:creationId xmlns:p14="http://schemas.microsoft.com/office/powerpoint/2010/main" val="1225285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039C-9BC4-4307-9E7B-A4B3426B1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30C6550-370D-42A3-80BA-C33B7DD26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0A889A-09D3-4FCE-B31F-70FF1AE80E2B}"/>
              </a:ext>
            </a:extLst>
          </p:cNvPr>
          <p:cNvSpPr>
            <a:spLocks noGrp="1"/>
          </p:cNvSpPr>
          <p:nvPr>
            <p:ph type="dt" sz="half" idx="10"/>
          </p:nvPr>
        </p:nvSpPr>
        <p:spPr/>
        <p:txBody>
          <a:bodyPr/>
          <a:lstStyle/>
          <a:p>
            <a:fld id="{311EB2D4-2269-4C41-A3E0-59A93189EE03}" type="datetimeFigureOut">
              <a:rPr lang="en-AU" smtClean="0"/>
              <a:t>19/04/2022</a:t>
            </a:fld>
            <a:endParaRPr lang="en-AU" dirty="0"/>
          </a:p>
        </p:txBody>
      </p:sp>
      <p:sp>
        <p:nvSpPr>
          <p:cNvPr id="5" name="Footer Placeholder 4">
            <a:extLst>
              <a:ext uri="{FF2B5EF4-FFF2-40B4-BE49-F238E27FC236}">
                <a16:creationId xmlns:a16="http://schemas.microsoft.com/office/drawing/2014/main" id="{BFFADD61-3B91-4CC8-94EC-676D8D53885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A0FF0AC-0431-4199-AD36-510FB2B2B9A9}"/>
              </a:ext>
            </a:extLst>
          </p:cNvPr>
          <p:cNvSpPr>
            <a:spLocks noGrp="1"/>
          </p:cNvSpPr>
          <p:nvPr>
            <p:ph type="sldNum" sz="quarter" idx="12"/>
          </p:nvPr>
        </p:nvSpPr>
        <p:spPr/>
        <p:txBody>
          <a:bodyPr/>
          <a:lstStyle/>
          <a:p>
            <a:fld id="{12916645-617A-42F7-9587-E0C2E54F51AA}" type="slidenum">
              <a:rPr lang="en-AU" smtClean="0"/>
              <a:t>‹#›</a:t>
            </a:fld>
            <a:endParaRPr lang="en-AU" dirty="0"/>
          </a:p>
        </p:txBody>
      </p:sp>
    </p:spTree>
    <p:extLst>
      <p:ext uri="{BB962C8B-B14F-4D97-AF65-F5344CB8AC3E}">
        <p14:creationId xmlns:p14="http://schemas.microsoft.com/office/powerpoint/2010/main" val="1364552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4EDC-A1E1-4FF3-BAA7-8BAEF51AE62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620B7B0-ACE9-4887-A06C-B6CAC6647F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8F11A4F-CAEB-4EA7-A43B-BA89CCC224A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642A3DB-A5A4-4A99-AFC0-DC1186AFAFF5}"/>
              </a:ext>
            </a:extLst>
          </p:cNvPr>
          <p:cNvSpPr>
            <a:spLocks noGrp="1"/>
          </p:cNvSpPr>
          <p:nvPr>
            <p:ph type="dt" sz="half" idx="10"/>
          </p:nvPr>
        </p:nvSpPr>
        <p:spPr/>
        <p:txBody>
          <a:bodyPr/>
          <a:lstStyle/>
          <a:p>
            <a:fld id="{311EB2D4-2269-4C41-A3E0-59A93189EE03}" type="datetimeFigureOut">
              <a:rPr lang="en-AU" smtClean="0"/>
              <a:t>19/04/2022</a:t>
            </a:fld>
            <a:endParaRPr lang="en-AU" dirty="0"/>
          </a:p>
        </p:txBody>
      </p:sp>
      <p:sp>
        <p:nvSpPr>
          <p:cNvPr id="6" name="Footer Placeholder 5">
            <a:extLst>
              <a:ext uri="{FF2B5EF4-FFF2-40B4-BE49-F238E27FC236}">
                <a16:creationId xmlns:a16="http://schemas.microsoft.com/office/drawing/2014/main" id="{8AB8D185-8017-4A7B-8AEE-07A282D18251}"/>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38CE4158-31ED-4F50-9235-E7C335DD387B}"/>
              </a:ext>
            </a:extLst>
          </p:cNvPr>
          <p:cNvSpPr>
            <a:spLocks noGrp="1"/>
          </p:cNvSpPr>
          <p:nvPr>
            <p:ph type="sldNum" sz="quarter" idx="12"/>
          </p:nvPr>
        </p:nvSpPr>
        <p:spPr/>
        <p:txBody>
          <a:bodyPr/>
          <a:lstStyle/>
          <a:p>
            <a:fld id="{12916645-617A-42F7-9587-E0C2E54F51AA}" type="slidenum">
              <a:rPr lang="en-AU" smtClean="0"/>
              <a:t>‹#›</a:t>
            </a:fld>
            <a:endParaRPr lang="en-AU" dirty="0"/>
          </a:p>
        </p:txBody>
      </p:sp>
    </p:spTree>
    <p:extLst>
      <p:ext uri="{BB962C8B-B14F-4D97-AF65-F5344CB8AC3E}">
        <p14:creationId xmlns:p14="http://schemas.microsoft.com/office/powerpoint/2010/main" val="1774353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0E73-2730-4D7F-A9C8-BFA4CE30729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0E84E13-87AB-4D9E-8760-9734125395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132511-C894-4C2C-A9EE-9516462FBC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3655D24-E324-40B1-9BD0-088A6D1D5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E70DC3-7BE2-4C72-8FE8-8150B205A7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FB19DC2-7E25-4958-A4ED-C1CDA0CD6042}"/>
              </a:ext>
            </a:extLst>
          </p:cNvPr>
          <p:cNvSpPr>
            <a:spLocks noGrp="1"/>
          </p:cNvSpPr>
          <p:nvPr>
            <p:ph type="dt" sz="half" idx="10"/>
          </p:nvPr>
        </p:nvSpPr>
        <p:spPr/>
        <p:txBody>
          <a:bodyPr/>
          <a:lstStyle/>
          <a:p>
            <a:fld id="{311EB2D4-2269-4C41-A3E0-59A93189EE03}" type="datetimeFigureOut">
              <a:rPr lang="en-AU" smtClean="0"/>
              <a:t>19/04/2022</a:t>
            </a:fld>
            <a:endParaRPr lang="en-AU" dirty="0"/>
          </a:p>
        </p:txBody>
      </p:sp>
      <p:sp>
        <p:nvSpPr>
          <p:cNvPr id="8" name="Footer Placeholder 7">
            <a:extLst>
              <a:ext uri="{FF2B5EF4-FFF2-40B4-BE49-F238E27FC236}">
                <a16:creationId xmlns:a16="http://schemas.microsoft.com/office/drawing/2014/main" id="{A711731A-9B42-4170-9B86-0B5BF8C08CCA}"/>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1DEDAEDA-F568-4C1F-82C4-5856F384D0C9}"/>
              </a:ext>
            </a:extLst>
          </p:cNvPr>
          <p:cNvSpPr>
            <a:spLocks noGrp="1"/>
          </p:cNvSpPr>
          <p:nvPr>
            <p:ph type="sldNum" sz="quarter" idx="12"/>
          </p:nvPr>
        </p:nvSpPr>
        <p:spPr/>
        <p:txBody>
          <a:bodyPr/>
          <a:lstStyle/>
          <a:p>
            <a:fld id="{12916645-617A-42F7-9587-E0C2E54F51AA}" type="slidenum">
              <a:rPr lang="en-AU" smtClean="0"/>
              <a:t>‹#›</a:t>
            </a:fld>
            <a:endParaRPr lang="en-AU" dirty="0"/>
          </a:p>
        </p:txBody>
      </p:sp>
    </p:spTree>
    <p:extLst>
      <p:ext uri="{BB962C8B-B14F-4D97-AF65-F5344CB8AC3E}">
        <p14:creationId xmlns:p14="http://schemas.microsoft.com/office/powerpoint/2010/main" val="2359774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0CD1-0E77-4B4F-B2E2-C627BA0BD02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734CCB9-7343-4AEB-B2B2-A5F2C688A1D5}"/>
              </a:ext>
            </a:extLst>
          </p:cNvPr>
          <p:cNvSpPr>
            <a:spLocks noGrp="1"/>
          </p:cNvSpPr>
          <p:nvPr>
            <p:ph type="dt" sz="half" idx="10"/>
          </p:nvPr>
        </p:nvSpPr>
        <p:spPr/>
        <p:txBody>
          <a:bodyPr/>
          <a:lstStyle/>
          <a:p>
            <a:fld id="{311EB2D4-2269-4C41-A3E0-59A93189EE03}" type="datetimeFigureOut">
              <a:rPr lang="en-AU" smtClean="0"/>
              <a:t>19/04/2022</a:t>
            </a:fld>
            <a:endParaRPr lang="en-AU" dirty="0"/>
          </a:p>
        </p:txBody>
      </p:sp>
      <p:sp>
        <p:nvSpPr>
          <p:cNvPr id="4" name="Footer Placeholder 3">
            <a:extLst>
              <a:ext uri="{FF2B5EF4-FFF2-40B4-BE49-F238E27FC236}">
                <a16:creationId xmlns:a16="http://schemas.microsoft.com/office/drawing/2014/main" id="{62B89195-844D-474C-B0A9-232BF15F8EE8}"/>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6308D482-0E28-4E16-BF4A-AEB411E63198}"/>
              </a:ext>
            </a:extLst>
          </p:cNvPr>
          <p:cNvSpPr>
            <a:spLocks noGrp="1"/>
          </p:cNvSpPr>
          <p:nvPr>
            <p:ph type="sldNum" sz="quarter" idx="12"/>
          </p:nvPr>
        </p:nvSpPr>
        <p:spPr/>
        <p:txBody>
          <a:bodyPr/>
          <a:lstStyle/>
          <a:p>
            <a:fld id="{12916645-617A-42F7-9587-E0C2E54F51AA}" type="slidenum">
              <a:rPr lang="en-AU" smtClean="0"/>
              <a:t>‹#›</a:t>
            </a:fld>
            <a:endParaRPr lang="en-AU" dirty="0"/>
          </a:p>
        </p:txBody>
      </p:sp>
    </p:spTree>
    <p:extLst>
      <p:ext uri="{BB962C8B-B14F-4D97-AF65-F5344CB8AC3E}">
        <p14:creationId xmlns:p14="http://schemas.microsoft.com/office/powerpoint/2010/main" val="2768867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371C63-A618-453F-934E-3E14F4E368FF}"/>
              </a:ext>
            </a:extLst>
          </p:cNvPr>
          <p:cNvSpPr>
            <a:spLocks noGrp="1"/>
          </p:cNvSpPr>
          <p:nvPr>
            <p:ph type="dt" sz="half" idx="10"/>
          </p:nvPr>
        </p:nvSpPr>
        <p:spPr/>
        <p:txBody>
          <a:bodyPr/>
          <a:lstStyle/>
          <a:p>
            <a:fld id="{311EB2D4-2269-4C41-A3E0-59A93189EE03}" type="datetimeFigureOut">
              <a:rPr lang="en-AU" smtClean="0"/>
              <a:t>19/04/2022</a:t>
            </a:fld>
            <a:endParaRPr lang="en-AU" dirty="0"/>
          </a:p>
        </p:txBody>
      </p:sp>
      <p:sp>
        <p:nvSpPr>
          <p:cNvPr id="3" name="Footer Placeholder 2">
            <a:extLst>
              <a:ext uri="{FF2B5EF4-FFF2-40B4-BE49-F238E27FC236}">
                <a16:creationId xmlns:a16="http://schemas.microsoft.com/office/drawing/2014/main" id="{C716A922-82D9-4895-A203-585B6965EBED}"/>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4225FE4C-73BC-46B1-8B92-5ABB4A24823C}"/>
              </a:ext>
            </a:extLst>
          </p:cNvPr>
          <p:cNvSpPr>
            <a:spLocks noGrp="1"/>
          </p:cNvSpPr>
          <p:nvPr>
            <p:ph type="sldNum" sz="quarter" idx="12"/>
          </p:nvPr>
        </p:nvSpPr>
        <p:spPr/>
        <p:txBody>
          <a:bodyPr/>
          <a:lstStyle/>
          <a:p>
            <a:fld id="{12916645-617A-42F7-9587-E0C2E54F51AA}" type="slidenum">
              <a:rPr lang="en-AU" smtClean="0"/>
              <a:t>‹#›</a:t>
            </a:fld>
            <a:endParaRPr lang="en-AU" dirty="0"/>
          </a:p>
        </p:txBody>
      </p:sp>
    </p:spTree>
    <p:extLst>
      <p:ext uri="{BB962C8B-B14F-4D97-AF65-F5344CB8AC3E}">
        <p14:creationId xmlns:p14="http://schemas.microsoft.com/office/powerpoint/2010/main" val="811991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1D9D-FC4E-4F73-9DBF-88576EF58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64144CB-99DF-4447-8305-7906AFB1C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B9F35D5-C9E0-4A25-BC2F-A9B8A0297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9230BB-B8F4-420B-8B50-8D8BA3C34B6F}"/>
              </a:ext>
            </a:extLst>
          </p:cNvPr>
          <p:cNvSpPr>
            <a:spLocks noGrp="1"/>
          </p:cNvSpPr>
          <p:nvPr>
            <p:ph type="dt" sz="half" idx="10"/>
          </p:nvPr>
        </p:nvSpPr>
        <p:spPr/>
        <p:txBody>
          <a:bodyPr/>
          <a:lstStyle/>
          <a:p>
            <a:fld id="{311EB2D4-2269-4C41-A3E0-59A93189EE03}" type="datetimeFigureOut">
              <a:rPr lang="en-AU" smtClean="0"/>
              <a:t>19/04/2022</a:t>
            </a:fld>
            <a:endParaRPr lang="en-AU" dirty="0"/>
          </a:p>
        </p:txBody>
      </p:sp>
      <p:sp>
        <p:nvSpPr>
          <p:cNvPr id="6" name="Footer Placeholder 5">
            <a:extLst>
              <a:ext uri="{FF2B5EF4-FFF2-40B4-BE49-F238E27FC236}">
                <a16:creationId xmlns:a16="http://schemas.microsoft.com/office/drawing/2014/main" id="{D51FAC1B-0864-4E13-9805-3FE835F6D845}"/>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45AB1949-E4B1-4C4B-92B8-6CF68BE108CF}"/>
              </a:ext>
            </a:extLst>
          </p:cNvPr>
          <p:cNvSpPr>
            <a:spLocks noGrp="1"/>
          </p:cNvSpPr>
          <p:nvPr>
            <p:ph type="sldNum" sz="quarter" idx="12"/>
          </p:nvPr>
        </p:nvSpPr>
        <p:spPr/>
        <p:txBody>
          <a:bodyPr/>
          <a:lstStyle/>
          <a:p>
            <a:fld id="{12916645-617A-42F7-9587-E0C2E54F51AA}" type="slidenum">
              <a:rPr lang="en-AU" smtClean="0"/>
              <a:t>‹#›</a:t>
            </a:fld>
            <a:endParaRPr lang="en-AU" dirty="0"/>
          </a:p>
        </p:txBody>
      </p:sp>
    </p:spTree>
    <p:extLst>
      <p:ext uri="{BB962C8B-B14F-4D97-AF65-F5344CB8AC3E}">
        <p14:creationId xmlns:p14="http://schemas.microsoft.com/office/powerpoint/2010/main" val="23784765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780D-89BA-47B1-B84A-312E326E7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F33DFFF-650D-409B-9C48-A52205C7B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E39585DD-CE20-4C94-84C5-E2B86876C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F02DDE-5415-445A-BEFD-A958D8FAE560}"/>
              </a:ext>
            </a:extLst>
          </p:cNvPr>
          <p:cNvSpPr>
            <a:spLocks noGrp="1"/>
          </p:cNvSpPr>
          <p:nvPr>
            <p:ph type="dt" sz="half" idx="10"/>
          </p:nvPr>
        </p:nvSpPr>
        <p:spPr/>
        <p:txBody>
          <a:bodyPr/>
          <a:lstStyle/>
          <a:p>
            <a:fld id="{311EB2D4-2269-4C41-A3E0-59A93189EE03}" type="datetimeFigureOut">
              <a:rPr lang="en-AU" smtClean="0"/>
              <a:t>19/04/2022</a:t>
            </a:fld>
            <a:endParaRPr lang="en-AU" dirty="0"/>
          </a:p>
        </p:txBody>
      </p:sp>
      <p:sp>
        <p:nvSpPr>
          <p:cNvPr id="6" name="Footer Placeholder 5">
            <a:extLst>
              <a:ext uri="{FF2B5EF4-FFF2-40B4-BE49-F238E27FC236}">
                <a16:creationId xmlns:a16="http://schemas.microsoft.com/office/drawing/2014/main" id="{BE233245-FBAC-4B31-8836-BEDF1EBD646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B7B59081-EC33-4851-AC44-635124CF9BF8}"/>
              </a:ext>
            </a:extLst>
          </p:cNvPr>
          <p:cNvSpPr>
            <a:spLocks noGrp="1"/>
          </p:cNvSpPr>
          <p:nvPr>
            <p:ph type="sldNum" sz="quarter" idx="12"/>
          </p:nvPr>
        </p:nvSpPr>
        <p:spPr/>
        <p:txBody>
          <a:bodyPr/>
          <a:lstStyle/>
          <a:p>
            <a:fld id="{12916645-617A-42F7-9587-E0C2E54F51AA}" type="slidenum">
              <a:rPr lang="en-AU" smtClean="0"/>
              <a:t>‹#›</a:t>
            </a:fld>
            <a:endParaRPr lang="en-AU" dirty="0"/>
          </a:p>
        </p:txBody>
      </p:sp>
    </p:spTree>
    <p:extLst>
      <p:ext uri="{BB962C8B-B14F-4D97-AF65-F5344CB8AC3E}">
        <p14:creationId xmlns:p14="http://schemas.microsoft.com/office/powerpoint/2010/main" val="2247910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FE212-2791-43C4-8045-0C95998DA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13CB3B2-C06E-44D2-80A9-140E766B12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7FE703E-4ED7-4B6D-A07C-B4EBE653B7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B2D4-2269-4C41-A3E0-59A93189EE03}" type="datetimeFigureOut">
              <a:rPr lang="en-AU" smtClean="0"/>
              <a:t>19/04/2022</a:t>
            </a:fld>
            <a:endParaRPr lang="en-AU" dirty="0"/>
          </a:p>
        </p:txBody>
      </p:sp>
      <p:sp>
        <p:nvSpPr>
          <p:cNvPr id="5" name="Footer Placeholder 4">
            <a:extLst>
              <a:ext uri="{FF2B5EF4-FFF2-40B4-BE49-F238E27FC236}">
                <a16:creationId xmlns:a16="http://schemas.microsoft.com/office/drawing/2014/main" id="{E013DE16-1601-4244-8EA3-D4656317C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AB94AB77-2987-49B2-ADA1-08CCD904E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16645-617A-42F7-9587-E0C2E54F51AA}" type="slidenum">
              <a:rPr lang="en-AU" smtClean="0"/>
              <a:t>‹#›</a:t>
            </a:fld>
            <a:endParaRPr lang="en-AU" dirty="0"/>
          </a:p>
        </p:txBody>
      </p:sp>
    </p:spTree>
    <p:extLst>
      <p:ext uri="{BB962C8B-B14F-4D97-AF65-F5344CB8AC3E}">
        <p14:creationId xmlns:p14="http://schemas.microsoft.com/office/powerpoint/2010/main" val="2912472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B7296E-760E-4643-90E3-4825ABC7DF38}"/>
              </a:ext>
            </a:extLst>
          </p:cNvPr>
          <p:cNvSpPr>
            <a:spLocks noGrp="1"/>
          </p:cNvSpPr>
          <p:nvPr>
            <p:ph type="subTitle" idx="1"/>
          </p:nvPr>
        </p:nvSpPr>
        <p:spPr>
          <a:xfrm>
            <a:off x="591671" y="3079376"/>
            <a:ext cx="7947266" cy="3653357"/>
          </a:xfrm>
        </p:spPr>
        <p:txBody>
          <a:bodyPr>
            <a:normAutofit/>
          </a:bodyPr>
          <a:lstStyle/>
          <a:p>
            <a:pPr algn="l"/>
            <a:r>
              <a:rPr lang="en-AU" sz="7200" b="1" dirty="0">
                <a:solidFill>
                  <a:srgbClr val="07255B"/>
                </a:solidFill>
                <a:ea typeface="HelloBeMyPenPal" panose="02000603000000000000" pitchFamily="2" charset="0"/>
              </a:rPr>
              <a:t>Competition Update</a:t>
            </a:r>
          </a:p>
          <a:p>
            <a:pPr algn="l"/>
            <a:r>
              <a:rPr lang="en-AU" sz="7200" b="1" dirty="0">
                <a:solidFill>
                  <a:srgbClr val="07255B"/>
                </a:solidFill>
                <a:ea typeface="HelloBeMyPenPal" panose="02000603000000000000" pitchFamily="2" charset="0"/>
              </a:rPr>
              <a:t>For Season 2022</a:t>
            </a:r>
          </a:p>
          <a:p>
            <a:endParaRPr lang="en-AU" sz="5400" b="1" dirty="0">
              <a:solidFill>
                <a:srgbClr val="07255B"/>
              </a:solidFill>
              <a:latin typeface="KG Blank Space Solid" panose="02000000000000000000" pitchFamily="2" charset="0"/>
              <a:ea typeface="HelloBeMyPenPal" panose="02000603000000000000" pitchFamily="2" charset="0"/>
            </a:endParaRPr>
          </a:p>
        </p:txBody>
      </p:sp>
      <p:pic>
        <p:nvPicPr>
          <p:cNvPr id="6" name="Picture 5" descr="A close up of a logo&#10;&#10;Description generated with very high confidence">
            <a:extLst>
              <a:ext uri="{FF2B5EF4-FFF2-40B4-BE49-F238E27FC236}">
                <a16:creationId xmlns:a16="http://schemas.microsoft.com/office/drawing/2014/main" id="{F2E58FBE-D3A3-44E8-99B2-507E12523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2407025"/>
          </a:xfrm>
          <a:prstGeom prst="rect">
            <a:avLst/>
          </a:prstGeom>
        </p:spPr>
      </p:pic>
      <p:pic>
        <p:nvPicPr>
          <p:cNvPr id="2054" name="Picture 6" descr="Image result for cartoon netball">
            <a:extLst>
              <a:ext uri="{FF2B5EF4-FFF2-40B4-BE49-F238E27FC236}">
                <a16:creationId xmlns:a16="http://schemas.microsoft.com/office/drawing/2014/main" id="{9963A9FA-6365-4276-B7C1-0664533CF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8937" y="2580501"/>
            <a:ext cx="3499169" cy="40610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wbrsl logo">
            <a:extLst>
              <a:ext uri="{FF2B5EF4-FFF2-40B4-BE49-F238E27FC236}">
                <a16:creationId xmlns:a16="http://schemas.microsoft.com/office/drawing/2014/main" id="{CDD07EE9-3A6B-4EE5-AAE4-ED21D6A3A4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442" y="1206790"/>
            <a:ext cx="1083773" cy="10837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D16065C-BC2F-47C6-BC71-0840B7FEAD06}"/>
              </a:ext>
            </a:extLst>
          </p:cNvPr>
          <p:cNvPicPr>
            <a:picLocks noChangeAspect="1"/>
          </p:cNvPicPr>
          <p:nvPr/>
        </p:nvPicPr>
        <p:blipFill>
          <a:blip r:embed="rId6"/>
          <a:stretch>
            <a:fillRect/>
          </a:stretch>
        </p:blipFill>
        <p:spPr>
          <a:xfrm>
            <a:off x="3185477" y="187163"/>
            <a:ext cx="3232033" cy="889162"/>
          </a:xfrm>
          <a:prstGeom prst="rect">
            <a:avLst/>
          </a:prstGeom>
        </p:spPr>
      </p:pic>
    </p:spTree>
    <p:extLst>
      <p:ext uri="{BB962C8B-B14F-4D97-AF65-F5344CB8AC3E}">
        <p14:creationId xmlns:p14="http://schemas.microsoft.com/office/powerpoint/2010/main" val="3102395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3936035"/>
          </a:xfrm>
        </p:spPr>
        <p:txBody>
          <a:bodyPr>
            <a:noAutofit/>
          </a:bodyPr>
          <a:lstStyle/>
          <a:p>
            <a:pPr>
              <a:lnSpc>
                <a:spcPct val="100000"/>
              </a:lnSpc>
              <a:spcBef>
                <a:spcPts val="0"/>
              </a:spcBef>
            </a:pPr>
            <a:r>
              <a:rPr lang="en-AU" sz="2400" dirty="0">
                <a:latin typeface="APLKinderPeeps" panose="02000603000000000000" pitchFamily="2" charset="0"/>
                <a:ea typeface="APLKinderPeeps" panose="02000603000000000000" pitchFamily="2" charset="0"/>
              </a:rPr>
              <a:t>This year the following teams are entered into the subsequent competitions:</a:t>
            </a:r>
          </a:p>
          <a:p>
            <a:pPr lvl="1">
              <a:lnSpc>
                <a:spcPct val="100000"/>
              </a:lnSpc>
              <a:spcBef>
                <a:spcPts val="0"/>
              </a:spcBef>
            </a:pPr>
            <a:r>
              <a:rPr lang="en-AU" sz="2000" dirty="0">
                <a:latin typeface="APLKinderPeeps" panose="02000603000000000000" pitchFamily="2" charset="0"/>
              </a:rPr>
              <a:t>15s Representative team is entered into Senior A1</a:t>
            </a:r>
          </a:p>
          <a:p>
            <a:pPr lvl="1">
              <a:lnSpc>
                <a:spcPct val="100000"/>
              </a:lnSpc>
              <a:spcBef>
                <a:spcPts val="0"/>
              </a:spcBef>
            </a:pPr>
            <a:r>
              <a:rPr lang="en-AU" sz="2000" dirty="0">
                <a:latin typeface="APLKinderPeeps" panose="02000603000000000000" pitchFamily="2" charset="0"/>
              </a:rPr>
              <a:t>14s Representative team is entered into Senior A1</a:t>
            </a:r>
          </a:p>
          <a:p>
            <a:pPr lvl="1">
              <a:lnSpc>
                <a:spcPct val="100000"/>
              </a:lnSpc>
              <a:spcBef>
                <a:spcPts val="0"/>
              </a:spcBef>
            </a:pPr>
            <a:r>
              <a:rPr lang="en-AU" sz="2000" dirty="0">
                <a:latin typeface="APLKinderPeeps" panose="02000603000000000000" pitchFamily="2" charset="0"/>
              </a:rPr>
              <a:t>13s Representative team is entered into Cadet A1</a:t>
            </a:r>
          </a:p>
          <a:p>
            <a:pPr lvl="1">
              <a:lnSpc>
                <a:spcPct val="100000"/>
              </a:lnSpc>
              <a:spcBef>
                <a:spcPts val="0"/>
              </a:spcBef>
            </a:pPr>
            <a:r>
              <a:rPr lang="en-AU" sz="2000" dirty="0">
                <a:latin typeface="APLKinderPeeps" panose="02000603000000000000" pitchFamily="2" charset="0"/>
              </a:rPr>
              <a:t>12s Representative team is entered into Intermediate A1</a:t>
            </a:r>
          </a:p>
          <a:p>
            <a:pPr>
              <a:lnSpc>
                <a:spcPct val="100000"/>
              </a:lnSpc>
              <a:spcBef>
                <a:spcPts val="0"/>
              </a:spcBef>
            </a:pPr>
            <a:r>
              <a:rPr lang="en-AU" sz="2400" dirty="0">
                <a:latin typeface="APLKinderPeeps" panose="02000603000000000000" pitchFamily="2" charset="0"/>
                <a:ea typeface="APLKinderPeeps" panose="02000603000000000000" pitchFamily="2" charset="0"/>
              </a:rPr>
              <a:t>These teams are all included in the competition, they will be a part of the ladder as any other team in the competition and qualify for finals series if they finish in top 4.</a:t>
            </a:r>
          </a:p>
          <a:p>
            <a:pPr>
              <a:lnSpc>
                <a:spcPct val="100000"/>
              </a:lnSpc>
              <a:spcBef>
                <a:spcPts val="0"/>
              </a:spcBef>
            </a:pPr>
            <a:r>
              <a:rPr lang="en-AU" sz="2400" dirty="0">
                <a:latin typeface="APLKinderPeeps" panose="02000603000000000000" pitchFamily="2" charset="0"/>
                <a:ea typeface="APLKinderPeeps" panose="02000603000000000000" pitchFamily="2" charset="0"/>
              </a:rPr>
              <a:t>For the first time in 2022, there are two 11s Development teams entered into the 12A competition</a:t>
            </a:r>
          </a:p>
          <a:p>
            <a:pPr lvl="1">
              <a:lnSpc>
                <a:spcPct val="100000"/>
              </a:lnSpc>
              <a:spcBef>
                <a:spcPts val="0"/>
              </a:spcBef>
            </a:pPr>
            <a:r>
              <a:rPr lang="en-AU" sz="2000" dirty="0">
                <a:latin typeface="APLKinderPeeps" panose="02000603000000000000" pitchFamily="2" charset="0"/>
                <a:ea typeface="APLKinderPeeps" panose="02000603000000000000" pitchFamily="2" charset="0"/>
              </a:rPr>
              <a:t>This is for 2022 only</a:t>
            </a:r>
          </a:p>
          <a:p>
            <a:pPr lvl="1">
              <a:lnSpc>
                <a:spcPct val="100000"/>
              </a:lnSpc>
              <a:spcBef>
                <a:spcPts val="0"/>
              </a:spcBef>
            </a:pPr>
            <a:r>
              <a:rPr lang="en-AU" sz="2000" dirty="0">
                <a:latin typeface="APLKinderPeeps" panose="02000603000000000000" pitchFamily="2" charset="0"/>
                <a:ea typeface="APLKinderPeeps" panose="02000603000000000000" pitchFamily="2" charset="0"/>
              </a:rPr>
              <a:t>Not a precedent for future years where the decision would be based on the circumstances at the time</a:t>
            </a:r>
          </a:p>
          <a:p>
            <a:pPr lvl="1">
              <a:lnSpc>
                <a:spcPct val="100000"/>
              </a:lnSpc>
              <a:spcBef>
                <a:spcPts val="0"/>
              </a:spcBef>
            </a:pPr>
            <a:r>
              <a:rPr lang="en-AU" sz="2000" dirty="0">
                <a:latin typeface="APLKinderPeeps" panose="02000603000000000000" pitchFamily="2" charset="0"/>
                <a:ea typeface="APLKinderPeeps" panose="02000603000000000000" pitchFamily="2" charset="0"/>
              </a:rPr>
              <a:t>These teams will be filled on a roster from the 30 players selected in the 11s Talent Squad</a:t>
            </a:r>
          </a:p>
          <a:p>
            <a:pPr lvl="1">
              <a:lnSpc>
                <a:spcPct val="100000"/>
              </a:lnSpc>
              <a:spcBef>
                <a:spcPts val="0"/>
              </a:spcBef>
            </a:pPr>
            <a:r>
              <a:rPr lang="en-AU" sz="2000" dirty="0">
                <a:latin typeface="APLKinderPeeps" panose="02000603000000000000" pitchFamily="2" charset="0"/>
                <a:ea typeface="APLKinderPeeps" panose="02000603000000000000" pitchFamily="2" charset="0"/>
              </a:rPr>
              <a:t>These teams will not be eligible for Finals Series.</a:t>
            </a: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Illawarra Teams in Competition</a:t>
            </a:r>
          </a:p>
        </p:txBody>
      </p:sp>
    </p:spTree>
    <p:extLst>
      <p:ext uri="{BB962C8B-B14F-4D97-AF65-F5344CB8AC3E}">
        <p14:creationId xmlns:p14="http://schemas.microsoft.com/office/powerpoint/2010/main" val="2604051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3936035"/>
          </a:xfrm>
        </p:spPr>
        <p:txBody>
          <a:bodyPr>
            <a:noAutofit/>
          </a:bodyPr>
          <a:lstStyle/>
          <a:p>
            <a:r>
              <a:rPr lang="en-AU" sz="2400" dirty="0">
                <a:effectLst/>
                <a:latin typeface="Calibri" panose="020F0502020204030204" pitchFamily="34" charset="0"/>
                <a:ea typeface="Calibri" panose="020F0502020204030204" pitchFamily="34" charset="0"/>
                <a:cs typeface="Calibri" panose="020F0502020204030204" pitchFamily="34" charset="0"/>
              </a:rPr>
              <a:t>Once the season has been completed the courts will be finished with the Rebound Ace top finished similar to the image below</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Courts on Completion</a:t>
            </a:r>
          </a:p>
        </p:txBody>
      </p:sp>
      <p:pic>
        <p:nvPicPr>
          <p:cNvPr id="2" name="Picture 1">
            <a:extLst>
              <a:ext uri="{FF2B5EF4-FFF2-40B4-BE49-F238E27FC236}">
                <a16:creationId xmlns:a16="http://schemas.microsoft.com/office/drawing/2014/main" id="{98BEEA75-ECC8-470B-B840-C544BE7027DA}"/>
              </a:ext>
            </a:extLst>
          </p:cNvPr>
          <p:cNvPicPr>
            <a:picLocks noChangeAspect="1"/>
          </p:cNvPicPr>
          <p:nvPr/>
        </p:nvPicPr>
        <p:blipFill>
          <a:blip r:embed="rId4"/>
          <a:stretch>
            <a:fillRect/>
          </a:stretch>
        </p:blipFill>
        <p:spPr>
          <a:xfrm>
            <a:off x="1776716" y="2848121"/>
            <a:ext cx="7514865" cy="3617723"/>
          </a:xfrm>
          <a:prstGeom prst="rect">
            <a:avLst/>
          </a:prstGeom>
        </p:spPr>
      </p:pic>
    </p:spTree>
    <p:extLst>
      <p:ext uri="{BB962C8B-B14F-4D97-AF65-F5344CB8AC3E}">
        <p14:creationId xmlns:p14="http://schemas.microsoft.com/office/powerpoint/2010/main" val="2868410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3936035"/>
          </a:xfrm>
        </p:spPr>
        <p:txBody>
          <a:bodyPr>
            <a:noAutofit/>
          </a:bodyPr>
          <a:lstStyle/>
          <a:p>
            <a:pPr>
              <a:lnSpc>
                <a:spcPct val="100000"/>
              </a:lnSpc>
              <a:spcBef>
                <a:spcPts val="0"/>
              </a:spcBef>
            </a:pPr>
            <a:r>
              <a:rPr lang="en-AU" sz="2200" dirty="0">
                <a:latin typeface="APLKinderPeeps" panose="02000603000000000000" pitchFamily="2" charset="0"/>
              </a:rPr>
              <a:t>8am - all 8 years, all 11 years and 10B/10C competitions</a:t>
            </a:r>
          </a:p>
          <a:p>
            <a:pPr>
              <a:lnSpc>
                <a:spcPct val="100000"/>
              </a:lnSpc>
              <a:spcBef>
                <a:spcPts val="0"/>
              </a:spcBef>
            </a:pPr>
            <a:r>
              <a:rPr lang="en-AU" sz="2200" dirty="0">
                <a:latin typeface="APLKinderPeeps" panose="02000603000000000000" pitchFamily="2" charset="0"/>
              </a:rPr>
              <a:t>9.15am - all 9 years, all 12 years and 10A competition</a:t>
            </a:r>
          </a:p>
          <a:p>
            <a:pPr>
              <a:lnSpc>
                <a:spcPct val="100000"/>
              </a:lnSpc>
              <a:spcBef>
                <a:spcPts val="0"/>
              </a:spcBef>
            </a:pPr>
            <a:r>
              <a:rPr lang="en-AU" sz="2200" dirty="0">
                <a:latin typeface="APLKinderPeeps" panose="02000603000000000000" pitchFamily="2" charset="0"/>
              </a:rPr>
              <a:t>11.00am - all Intermediate competitions</a:t>
            </a:r>
          </a:p>
          <a:p>
            <a:pPr>
              <a:lnSpc>
                <a:spcPct val="100000"/>
              </a:lnSpc>
              <a:spcBef>
                <a:spcPts val="0"/>
              </a:spcBef>
            </a:pPr>
            <a:r>
              <a:rPr lang="en-AU" sz="2200" dirty="0">
                <a:latin typeface="APLKinderPeeps" panose="02000603000000000000" pitchFamily="2" charset="0"/>
              </a:rPr>
              <a:t>12.10pm - all Cadet Competitions</a:t>
            </a:r>
          </a:p>
          <a:p>
            <a:pPr>
              <a:lnSpc>
                <a:spcPct val="100000"/>
              </a:lnSpc>
              <a:spcBef>
                <a:spcPts val="0"/>
              </a:spcBef>
            </a:pPr>
            <a:r>
              <a:rPr lang="en-AU" sz="2200" dirty="0">
                <a:latin typeface="APLKinderPeeps" panose="02000603000000000000" pitchFamily="2" charset="0"/>
              </a:rPr>
              <a:t>1.45pm - half of the Senior competitions</a:t>
            </a:r>
          </a:p>
          <a:p>
            <a:pPr>
              <a:lnSpc>
                <a:spcPct val="100000"/>
              </a:lnSpc>
              <a:spcBef>
                <a:spcPts val="0"/>
              </a:spcBef>
            </a:pPr>
            <a:r>
              <a:rPr lang="en-AU" sz="2200" dirty="0">
                <a:latin typeface="APLKinderPeeps" panose="02000603000000000000" pitchFamily="2" charset="0"/>
              </a:rPr>
              <a:t>3.20pm - half of the Senior competitions</a:t>
            </a:r>
          </a:p>
          <a:p>
            <a:pPr marL="0" indent="0">
              <a:lnSpc>
                <a:spcPct val="100000"/>
              </a:lnSpc>
              <a:spcBef>
                <a:spcPts val="0"/>
              </a:spcBef>
              <a:buNone/>
            </a:pPr>
            <a:r>
              <a:rPr lang="en-AU" sz="2200" dirty="0">
                <a:latin typeface="APLKinderPeeps" panose="02000603000000000000" pitchFamily="2" charset="0"/>
              </a:rPr>
              <a:t> </a:t>
            </a:r>
          </a:p>
          <a:p>
            <a:pPr marL="0" indent="0">
              <a:lnSpc>
                <a:spcPct val="100000"/>
              </a:lnSpc>
              <a:spcBef>
                <a:spcPts val="0"/>
              </a:spcBef>
              <a:buNone/>
            </a:pPr>
            <a:endParaRPr lang="en-AU" sz="2200" dirty="0">
              <a:latin typeface="APLKinderPeeps" panose="02000603000000000000" pitchFamily="2" charset="0"/>
            </a:endParaRPr>
          </a:p>
          <a:p>
            <a:pPr algn="r">
              <a:lnSpc>
                <a:spcPct val="100000"/>
              </a:lnSpc>
              <a:spcBef>
                <a:spcPts val="0"/>
              </a:spcBef>
            </a:pPr>
            <a:r>
              <a:rPr lang="en-AU" sz="2200" dirty="0">
                <a:latin typeface="APLKinderPeeps" panose="02000603000000000000" pitchFamily="2" charset="0"/>
              </a:rPr>
              <a:t>8 and 9 years play 4 x 10 minute quarters</a:t>
            </a:r>
          </a:p>
          <a:p>
            <a:pPr algn="r">
              <a:lnSpc>
                <a:spcPct val="100000"/>
              </a:lnSpc>
              <a:spcBef>
                <a:spcPts val="0"/>
              </a:spcBef>
            </a:pPr>
            <a:r>
              <a:rPr lang="en-AU" sz="2200" dirty="0">
                <a:latin typeface="APLKinderPeeps" panose="02000603000000000000" pitchFamily="2" charset="0"/>
              </a:rPr>
              <a:t>10, 11, 12 years and Intermediates play 4 x 12 minute quarters</a:t>
            </a:r>
          </a:p>
          <a:p>
            <a:pPr algn="r">
              <a:lnSpc>
                <a:spcPct val="100000"/>
              </a:lnSpc>
              <a:spcBef>
                <a:spcPts val="0"/>
              </a:spcBef>
            </a:pPr>
            <a:r>
              <a:rPr lang="en-AU" sz="2200" dirty="0">
                <a:latin typeface="APLKinderPeeps" panose="02000603000000000000" pitchFamily="2" charset="0"/>
              </a:rPr>
              <a:t>Cadets and Seniors play 4 x 15 minute quarters</a:t>
            </a:r>
          </a:p>
          <a:p>
            <a:pPr algn="r">
              <a:lnSpc>
                <a:spcPct val="100000"/>
              </a:lnSpc>
              <a:spcBef>
                <a:spcPts val="0"/>
              </a:spcBef>
            </a:pPr>
            <a:endParaRPr lang="en-AU" sz="2200" dirty="0">
              <a:latin typeface="APLKinderPeeps" panose="02000603000000000000" pitchFamily="2" charset="0"/>
            </a:endParaRPr>
          </a:p>
          <a:p>
            <a:pPr algn="r">
              <a:lnSpc>
                <a:spcPct val="100000"/>
              </a:lnSpc>
              <a:spcBef>
                <a:spcPts val="0"/>
              </a:spcBef>
            </a:pPr>
            <a:r>
              <a:rPr lang="en-AU" sz="2200" dirty="0">
                <a:latin typeface="APLKinderPeeps" panose="02000603000000000000" pitchFamily="2" charset="0"/>
              </a:rPr>
              <a:t>Breaks for NSG, Jnr, Int are 2 minutes / 3 minutes / 2 minutes</a:t>
            </a:r>
          </a:p>
          <a:p>
            <a:pPr algn="r">
              <a:lnSpc>
                <a:spcPct val="100000"/>
              </a:lnSpc>
              <a:spcBef>
                <a:spcPts val="0"/>
              </a:spcBef>
            </a:pPr>
            <a:r>
              <a:rPr lang="en-AU" sz="2200" dirty="0">
                <a:latin typeface="APLKinderPeeps" panose="02000603000000000000" pitchFamily="2" charset="0"/>
              </a:rPr>
              <a:t>Breaks for Cadet and Senior are 2 minutes / 4 minutes / 2 minutes</a:t>
            </a: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Game Times &amp; Duration</a:t>
            </a:r>
          </a:p>
        </p:txBody>
      </p:sp>
    </p:spTree>
    <p:extLst>
      <p:ext uri="{BB962C8B-B14F-4D97-AF65-F5344CB8AC3E}">
        <p14:creationId xmlns:p14="http://schemas.microsoft.com/office/powerpoint/2010/main" val="1065582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3936035"/>
          </a:xfrm>
        </p:spPr>
        <p:txBody>
          <a:bodyPr>
            <a:noAutofit/>
          </a:bodyPr>
          <a:lstStyle/>
          <a:p>
            <a:pPr>
              <a:lnSpc>
                <a:spcPct val="100000"/>
              </a:lnSpc>
              <a:spcBef>
                <a:spcPts val="0"/>
              </a:spcBef>
            </a:pPr>
            <a:r>
              <a:rPr lang="en-AU" sz="1800" dirty="0">
                <a:effectLst/>
                <a:latin typeface="Calibri" panose="020F0502020204030204" pitchFamily="34" charset="0"/>
                <a:ea typeface="Calibri" panose="020F0502020204030204" pitchFamily="34" charset="0"/>
                <a:cs typeface="Calibri" panose="020F0502020204030204" pitchFamily="34" charset="0"/>
              </a:rPr>
              <a:t>8 years - umpired by coaches of teams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AU" sz="1800" dirty="0">
                <a:effectLst/>
                <a:latin typeface="Calibri" panose="020F0502020204030204" pitchFamily="34" charset="0"/>
                <a:ea typeface="Calibri" panose="020F0502020204030204" pitchFamily="34" charset="0"/>
                <a:cs typeface="Calibri" panose="020F0502020204030204" pitchFamily="34" charset="0"/>
              </a:rPr>
              <a:t>9-12 years - umpiring roster allocated by Umpiring Committee and club convenors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AU" sz="1800" dirty="0">
                <a:effectLst/>
                <a:latin typeface="Calibri" panose="020F0502020204030204" pitchFamily="34" charset="0"/>
                <a:ea typeface="Calibri" panose="020F0502020204030204" pitchFamily="34" charset="0"/>
                <a:cs typeface="Calibri" panose="020F0502020204030204" pitchFamily="34" charset="0"/>
              </a:rPr>
              <a:t>Int and Cad - umpire your own format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AU" sz="1800" dirty="0">
                <a:effectLst/>
                <a:latin typeface="Calibri" panose="020F0502020204030204" pitchFamily="34" charset="0"/>
                <a:ea typeface="Calibri" panose="020F0502020204030204" pitchFamily="34" charset="0"/>
                <a:cs typeface="Calibri" panose="020F0502020204030204" pitchFamily="34" charset="0"/>
              </a:rPr>
              <a:t>Snr - badged and duty umpires roster allocated by Umpiring Committee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AU" sz="2200" dirty="0">
                <a:latin typeface="APLKinderPeeps" panose="02000603000000000000" pitchFamily="2" charset="0"/>
              </a:rPr>
              <a:t> </a:t>
            </a:r>
          </a:p>
          <a:p>
            <a:pPr marL="0" indent="0">
              <a:lnSpc>
                <a:spcPct val="100000"/>
              </a:lnSpc>
              <a:spcBef>
                <a:spcPts val="0"/>
              </a:spcBef>
              <a:buNone/>
            </a:pPr>
            <a:endParaRPr lang="en-AU" sz="2200" dirty="0">
              <a:latin typeface="APLKinderPeeps" panose="02000603000000000000" pitchFamily="2" charset="0"/>
            </a:endParaRPr>
          </a:p>
          <a:p>
            <a:pPr>
              <a:lnSpc>
                <a:spcPct val="100000"/>
              </a:lnSpc>
              <a:spcBef>
                <a:spcPts val="0"/>
              </a:spcBef>
            </a:pPr>
            <a:r>
              <a:rPr lang="en-AU" sz="1800" dirty="0">
                <a:latin typeface="Calibri" panose="020F0502020204030204" pitchFamily="34" charset="0"/>
                <a:cs typeface="Calibri" panose="020F0502020204030204" pitchFamily="34" charset="0"/>
              </a:rPr>
              <a:t>NSG - $10 per team</a:t>
            </a:r>
          </a:p>
          <a:p>
            <a:pPr>
              <a:lnSpc>
                <a:spcPct val="100000"/>
              </a:lnSpc>
              <a:spcBef>
                <a:spcPts val="0"/>
              </a:spcBef>
            </a:pPr>
            <a:r>
              <a:rPr lang="en-AU" sz="1800" dirty="0">
                <a:latin typeface="Calibri" panose="020F0502020204030204" pitchFamily="34" charset="0"/>
                <a:cs typeface="Calibri" panose="020F0502020204030204" pitchFamily="34" charset="0"/>
              </a:rPr>
              <a:t>Juniors - $15 per team</a:t>
            </a:r>
          </a:p>
          <a:p>
            <a:pPr>
              <a:lnSpc>
                <a:spcPct val="100000"/>
              </a:lnSpc>
              <a:spcBef>
                <a:spcPts val="0"/>
              </a:spcBef>
            </a:pPr>
            <a:r>
              <a:rPr lang="en-AU" sz="1800" dirty="0">
                <a:latin typeface="Calibri" panose="020F0502020204030204" pitchFamily="34" charset="0"/>
                <a:cs typeface="Calibri" panose="020F0502020204030204" pitchFamily="34" charset="0"/>
              </a:rPr>
              <a:t>Intermediates - $20 per team</a:t>
            </a:r>
          </a:p>
          <a:p>
            <a:pPr>
              <a:lnSpc>
                <a:spcPct val="100000"/>
              </a:lnSpc>
              <a:spcBef>
                <a:spcPts val="0"/>
              </a:spcBef>
            </a:pPr>
            <a:r>
              <a:rPr lang="en-AU" sz="1800" dirty="0">
                <a:latin typeface="Calibri" panose="020F0502020204030204" pitchFamily="34" charset="0"/>
                <a:cs typeface="Calibri" panose="020F0502020204030204" pitchFamily="34" charset="0"/>
              </a:rPr>
              <a:t>Cadets and Seniors - $25 per team</a:t>
            </a: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Umpire Format and Payments</a:t>
            </a:r>
          </a:p>
        </p:txBody>
      </p:sp>
    </p:spTree>
    <p:extLst>
      <p:ext uri="{BB962C8B-B14F-4D97-AF65-F5344CB8AC3E}">
        <p14:creationId xmlns:p14="http://schemas.microsoft.com/office/powerpoint/2010/main" val="926959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4880368"/>
          </a:xfrm>
        </p:spPr>
        <p:txBody>
          <a:bodyPr>
            <a:noAutofit/>
          </a:bodyPr>
          <a:lstStyle/>
          <a:p>
            <a:pPr>
              <a:lnSpc>
                <a:spcPct val="100000"/>
              </a:lnSpc>
              <a:spcBef>
                <a:spcPts val="0"/>
              </a:spcBef>
            </a:pPr>
            <a:r>
              <a:rPr lang="en-AU" sz="1800" dirty="0">
                <a:effectLst/>
                <a:latin typeface="Calibri" panose="020F0502020204030204" pitchFamily="34" charset="0"/>
                <a:ea typeface="Calibri" panose="020F0502020204030204" pitchFamily="34" charset="0"/>
                <a:cs typeface="Calibri" panose="020F0502020204030204" pitchFamily="34" charset="0"/>
              </a:rPr>
              <a:t>Teams may borrow up to four (4) players per game</a:t>
            </a:r>
          </a:p>
          <a:p>
            <a:pPr>
              <a:lnSpc>
                <a:spcPct val="100000"/>
              </a:lnSpc>
              <a:spcBef>
                <a:spcPts val="0"/>
              </a:spcBef>
            </a:pPr>
            <a:r>
              <a:rPr lang="en-AU" sz="1800" dirty="0">
                <a:effectLst/>
                <a:latin typeface="Calibri" panose="020F0502020204030204" pitchFamily="34" charset="0"/>
                <a:ea typeface="Calibri" panose="020F0502020204030204" pitchFamily="34" charset="0"/>
                <a:cs typeface="Calibri" panose="020F0502020204030204" pitchFamily="34" charset="0"/>
              </a:rPr>
              <a:t>Players can be borrowed from a limited number of grades – see table on next slide</a:t>
            </a:r>
          </a:p>
          <a:p>
            <a:pPr>
              <a:lnSpc>
                <a:spcPct val="100000"/>
              </a:lnSpc>
              <a:spcBef>
                <a:spcPts val="0"/>
              </a:spcBef>
            </a:pPr>
            <a:r>
              <a:rPr lang="en-AU" sz="1800" dirty="0">
                <a:effectLst/>
                <a:latin typeface="Calibri" panose="020F0502020204030204" pitchFamily="34" charset="0"/>
                <a:ea typeface="Calibri" panose="020F0502020204030204" pitchFamily="34" charset="0"/>
                <a:cs typeface="Calibri" panose="020F0502020204030204" pitchFamily="34" charset="0"/>
              </a:rPr>
              <a:t>Players cannot be borrowed from teams in their own grade unless prior approval is sought for and provided by IDNA Committee</a:t>
            </a:r>
          </a:p>
          <a:p>
            <a:pPr>
              <a:lnSpc>
                <a:spcPct val="100000"/>
              </a:lnSpc>
              <a:spcBef>
                <a:spcPts val="0"/>
              </a:spcBef>
            </a:pPr>
            <a:r>
              <a:rPr lang="en-AU" sz="1800" dirty="0">
                <a:latin typeface="Calibri" panose="020F0502020204030204" pitchFamily="34" charset="0"/>
                <a:ea typeface="Calibri" panose="020F0502020204030204" pitchFamily="34" charset="0"/>
                <a:cs typeface="Calibri" panose="020F0502020204030204" pitchFamily="34" charset="0"/>
              </a:rPr>
              <a:t>Each team </a:t>
            </a:r>
            <a:r>
              <a:rPr lang="en-AU" sz="1800" dirty="0">
                <a:effectLst/>
                <a:latin typeface="Calibri" panose="020F0502020204030204" pitchFamily="34" charset="0"/>
                <a:ea typeface="Calibri" panose="020F0502020204030204" pitchFamily="34" charset="0"/>
                <a:cs typeface="Calibri" panose="020F0502020204030204" pitchFamily="34" charset="0"/>
              </a:rPr>
              <a:t>must have four (4) of their own players on the court to play: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AU" sz="1800" dirty="0">
                <a:latin typeface="Calibri" panose="020F0502020204030204" pitchFamily="34" charset="0"/>
                <a:cs typeface="Calibri" panose="020F0502020204030204" pitchFamily="34" charset="0"/>
              </a:rPr>
              <a:t>If the team does not have four (4) of their own players to commence the game, this is an unnotified forfeit (note a team must still have 5 players to commence the game and 5 minutes from the start time for this to take place)</a:t>
            </a:r>
          </a:p>
          <a:p>
            <a:pPr lvl="1">
              <a:lnSpc>
                <a:spcPct val="100000"/>
              </a:lnSpc>
              <a:spcBef>
                <a:spcPts val="0"/>
              </a:spcBef>
            </a:pPr>
            <a:r>
              <a:rPr lang="en-AU" sz="1800" dirty="0">
                <a:latin typeface="Calibri" panose="020F0502020204030204" pitchFamily="34" charset="0"/>
                <a:cs typeface="Calibri" panose="020F0502020204030204" pitchFamily="34" charset="0"/>
              </a:rPr>
              <a:t>If the team loses a player due to injury before half time, the game is abandoned and treated as a forfeit by the team without 4 players</a:t>
            </a:r>
          </a:p>
          <a:p>
            <a:pPr lvl="1">
              <a:lnSpc>
                <a:spcPct val="100000"/>
              </a:lnSpc>
              <a:spcBef>
                <a:spcPts val="0"/>
              </a:spcBef>
            </a:pPr>
            <a:r>
              <a:rPr lang="en-AU" sz="1800" dirty="0">
                <a:latin typeface="Calibri" panose="020F0502020204030204" pitchFamily="34" charset="0"/>
                <a:cs typeface="Calibri" panose="020F0502020204030204" pitchFamily="34" charset="0"/>
              </a:rPr>
              <a:t>If the team loses a player due to injury after half time, the game is abandoned and the score is counted as the official score of the game.</a:t>
            </a:r>
          </a:p>
          <a:p>
            <a:pPr>
              <a:lnSpc>
                <a:spcPct val="100000"/>
              </a:lnSpc>
              <a:spcBef>
                <a:spcPts val="0"/>
              </a:spcBef>
            </a:pPr>
            <a:r>
              <a:rPr lang="en-AU" sz="1800" dirty="0">
                <a:effectLst/>
                <a:latin typeface="Calibri" panose="020F0502020204030204" pitchFamily="34" charset="0"/>
                <a:ea typeface="Calibri" panose="020F0502020204030204" pitchFamily="34" charset="0"/>
                <a:cs typeface="Calibri" panose="020F0502020204030204" pitchFamily="34" charset="0"/>
              </a:rPr>
              <a:t>Players can be borrowed three (3) times and remain registered in their original team. On the 4</a:t>
            </a:r>
            <a:r>
              <a:rPr lang="en-AU"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en-AU" sz="1800" dirty="0">
                <a:effectLst/>
                <a:latin typeface="Calibri" panose="020F0502020204030204" pitchFamily="34" charset="0"/>
                <a:ea typeface="Calibri" panose="020F0502020204030204" pitchFamily="34" charset="0"/>
                <a:cs typeface="Calibri" panose="020F0502020204030204" pitchFamily="34" charset="0"/>
              </a:rPr>
              <a:t> time that a player is borrowed, the club must nominate which of the teams the player is then moved to.</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AU" sz="1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Borrowing Rules</a:t>
            </a:r>
          </a:p>
        </p:txBody>
      </p:sp>
    </p:spTree>
    <p:extLst>
      <p:ext uri="{BB962C8B-B14F-4D97-AF65-F5344CB8AC3E}">
        <p14:creationId xmlns:p14="http://schemas.microsoft.com/office/powerpoint/2010/main" val="2010305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Borrowing Table</a:t>
            </a:r>
          </a:p>
        </p:txBody>
      </p:sp>
      <p:pic>
        <p:nvPicPr>
          <p:cNvPr id="12" name="Picture 11">
            <a:extLst>
              <a:ext uri="{FF2B5EF4-FFF2-40B4-BE49-F238E27FC236}">
                <a16:creationId xmlns:a16="http://schemas.microsoft.com/office/drawing/2014/main" id="{BDDFED6E-1A23-4747-B871-D01540E672F2}"/>
              </a:ext>
            </a:extLst>
          </p:cNvPr>
          <p:cNvPicPr>
            <a:picLocks noChangeAspect="1"/>
          </p:cNvPicPr>
          <p:nvPr/>
        </p:nvPicPr>
        <p:blipFill>
          <a:blip r:embed="rId4"/>
          <a:stretch>
            <a:fillRect/>
          </a:stretch>
        </p:blipFill>
        <p:spPr>
          <a:xfrm>
            <a:off x="3219881" y="1291057"/>
            <a:ext cx="5570248" cy="5424068"/>
          </a:xfrm>
          <a:prstGeom prst="rect">
            <a:avLst/>
          </a:prstGeom>
        </p:spPr>
      </p:pic>
    </p:spTree>
    <p:extLst>
      <p:ext uri="{BB962C8B-B14F-4D97-AF65-F5344CB8AC3E}">
        <p14:creationId xmlns:p14="http://schemas.microsoft.com/office/powerpoint/2010/main" val="74926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4880368"/>
          </a:xfrm>
        </p:spPr>
        <p:txBody>
          <a:bodyPr>
            <a:noAutofit/>
          </a:bodyPr>
          <a:lstStyle/>
          <a:p>
            <a:pPr>
              <a:lnSpc>
                <a:spcPct val="100000"/>
              </a:lnSpc>
              <a:spcBef>
                <a:spcPts val="0"/>
              </a:spcBef>
            </a:pPr>
            <a:r>
              <a:rPr lang="en-AU" sz="1800" dirty="0">
                <a:effectLst/>
                <a:latin typeface="Calibri" panose="020F0502020204030204" pitchFamily="34" charset="0"/>
                <a:ea typeface="Calibri" panose="020F0502020204030204" pitchFamily="34" charset="0"/>
                <a:cs typeface="Calibri" panose="020F0502020204030204" pitchFamily="34" charset="0"/>
              </a:rPr>
              <a:t>The competition draw has been generated on PlayHQ and will be published for everyone on Wednesday 20 April</a:t>
            </a:r>
          </a:p>
          <a:p>
            <a:pPr>
              <a:lnSpc>
                <a:spcPct val="100000"/>
              </a:lnSpc>
              <a:spcBef>
                <a:spcPts val="0"/>
              </a:spcBef>
            </a:pPr>
            <a:r>
              <a:rPr lang="en-AU" sz="1800" dirty="0">
                <a:effectLst/>
                <a:latin typeface="Calibri" panose="020F0502020204030204" pitchFamily="34" charset="0"/>
                <a:ea typeface="Calibri" panose="020F0502020204030204" pitchFamily="34" charset="0"/>
                <a:cs typeface="Calibri" panose="020F0502020204030204" pitchFamily="34" charset="0"/>
              </a:rPr>
              <a:t>We believe that this will be available through our website illawarranetball.com.au – but as with everything with the new system, I’m always open to the fact it may not work as initially expected…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AU" sz="1800" dirty="0">
                <a:effectLst/>
                <a:latin typeface="Calibri" panose="020F0502020204030204" pitchFamily="34" charset="0"/>
                <a:ea typeface="Calibri" panose="020F0502020204030204" pitchFamily="34" charset="0"/>
                <a:cs typeface="Calibri" panose="020F0502020204030204" pitchFamily="34" charset="0"/>
              </a:rPr>
              <a:t>The courts have NOT been allocated for 4 June and beyond due to the uncertain nature of the courts, but will be completed once we have an update of how everything is progressing.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endParaRPr lang="en-AU" sz="1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Competition Draw</a:t>
            </a:r>
          </a:p>
        </p:txBody>
      </p:sp>
    </p:spTree>
    <p:extLst>
      <p:ext uri="{BB962C8B-B14F-4D97-AF65-F5344CB8AC3E}">
        <p14:creationId xmlns:p14="http://schemas.microsoft.com/office/powerpoint/2010/main" val="2613521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4880368"/>
          </a:xfrm>
        </p:spPr>
        <p:txBody>
          <a:bodyPr>
            <a:noAutofit/>
          </a:bodyPr>
          <a:lstStyle/>
          <a:p>
            <a:r>
              <a:rPr lang="en-AU" sz="1800" dirty="0">
                <a:effectLst/>
                <a:latin typeface="Calibri" panose="020F0502020204030204" pitchFamily="34" charset="0"/>
                <a:ea typeface="Calibri" panose="020F0502020204030204" pitchFamily="34" charset="0"/>
                <a:cs typeface="Calibri" panose="020F0502020204030204" pitchFamily="34" charset="0"/>
              </a:rPr>
              <a:t>These will be made available to clubs this week.</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AU" sz="1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Club Duty Rosters</a:t>
            </a:r>
          </a:p>
        </p:txBody>
      </p:sp>
    </p:spTree>
    <p:extLst>
      <p:ext uri="{BB962C8B-B14F-4D97-AF65-F5344CB8AC3E}">
        <p14:creationId xmlns:p14="http://schemas.microsoft.com/office/powerpoint/2010/main" val="1243778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3936035"/>
          </a:xfrm>
        </p:spPr>
        <p:txBody>
          <a:bodyPr>
            <a:noAutofit/>
          </a:bodyPr>
          <a:lstStyle/>
          <a:p>
            <a:pPr>
              <a:lnSpc>
                <a:spcPct val="100000"/>
              </a:lnSpc>
              <a:spcBef>
                <a:spcPts val="0"/>
              </a:spcBef>
            </a:pPr>
            <a:r>
              <a:rPr lang="en-AU" sz="2400" dirty="0">
                <a:latin typeface="APLKinderPeeps" panose="02000603000000000000" pitchFamily="2" charset="0"/>
                <a:ea typeface="APLKinderPeeps" panose="02000603000000000000" pitchFamily="2" charset="0"/>
              </a:rPr>
              <a:t>The season will commence as previously advised on Saturday 30 April</a:t>
            </a:r>
          </a:p>
          <a:p>
            <a:pPr>
              <a:lnSpc>
                <a:spcPct val="100000"/>
              </a:lnSpc>
              <a:spcBef>
                <a:spcPts val="0"/>
              </a:spcBef>
            </a:pPr>
            <a:r>
              <a:rPr lang="en-AU" sz="2400" dirty="0">
                <a:latin typeface="APLKinderPeeps" panose="02000603000000000000" pitchFamily="2" charset="0"/>
                <a:ea typeface="APLKinderPeeps" panose="02000603000000000000" pitchFamily="2" charset="0"/>
              </a:rPr>
              <a:t>The persistent wet weather has resulted in further delays in the completion of the refurbishment of the courts</a:t>
            </a:r>
          </a:p>
          <a:p>
            <a:pPr>
              <a:lnSpc>
                <a:spcPct val="100000"/>
              </a:lnSpc>
              <a:spcBef>
                <a:spcPts val="0"/>
              </a:spcBef>
            </a:pPr>
            <a:r>
              <a:rPr lang="en-AU" sz="2400" dirty="0">
                <a:latin typeface="APLKinderPeeps" panose="02000603000000000000" pitchFamily="2" charset="0"/>
                <a:ea typeface="APLKinderPeeps" panose="02000603000000000000" pitchFamily="2" charset="0"/>
              </a:rPr>
              <a:t>The latest information is that the courts will be laid and temporarily marked for us to play on </a:t>
            </a:r>
            <a:r>
              <a:rPr lang="en-AU" sz="2400" b="1" dirty="0">
                <a:latin typeface="APLKinderPeeps" panose="02000603000000000000" pitchFamily="2" charset="0"/>
                <a:ea typeface="APLKinderPeeps" panose="02000603000000000000" pitchFamily="2" charset="0"/>
              </a:rPr>
              <a:t>Saturday 4 June</a:t>
            </a:r>
            <a:endParaRPr lang="en-AU" sz="2400" dirty="0">
              <a:latin typeface="APLKinderPeeps" panose="02000603000000000000" pitchFamily="2" charset="0"/>
              <a:ea typeface="APLKinderPeeps" panose="02000603000000000000" pitchFamily="2" charset="0"/>
            </a:endParaRP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1015663"/>
          </a:xfrm>
          <a:prstGeom prst="rect">
            <a:avLst/>
          </a:prstGeom>
          <a:noFill/>
        </p:spPr>
        <p:txBody>
          <a:bodyPr wrap="square" rtlCol="0">
            <a:spAutoFit/>
          </a:bodyPr>
          <a:lstStyle/>
          <a:p>
            <a:r>
              <a:rPr lang="en-AU" sz="6000" dirty="0">
                <a:solidFill>
                  <a:schemeClr val="bg1"/>
                </a:solidFill>
              </a:rPr>
              <a:t>Berkeley Court Refurbishment</a:t>
            </a:r>
          </a:p>
        </p:txBody>
      </p:sp>
    </p:spTree>
    <p:extLst>
      <p:ext uri="{BB962C8B-B14F-4D97-AF65-F5344CB8AC3E}">
        <p14:creationId xmlns:p14="http://schemas.microsoft.com/office/powerpoint/2010/main" val="1861768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3936035"/>
          </a:xfrm>
        </p:spPr>
        <p:txBody>
          <a:bodyPr>
            <a:noAutofit/>
          </a:bodyPr>
          <a:lstStyle/>
          <a:p>
            <a:pPr>
              <a:lnSpc>
                <a:spcPct val="100000"/>
              </a:lnSpc>
              <a:spcBef>
                <a:spcPts val="0"/>
              </a:spcBef>
            </a:pPr>
            <a:r>
              <a:rPr lang="en-AU" sz="2400" dirty="0">
                <a:latin typeface="APLKinderPeeps" panose="02000603000000000000" pitchFamily="2" charset="0"/>
              </a:rPr>
              <a:t>After discussions with the clubs who frequent Fairy Meadow courts there is significant concern that the grass courts may not be suitable for the beginning of the season, so other than one 8 year old game, games have been allocated to hard courts at both Fairy Meadow (NSG and Juniors only) and Berkeley</a:t>
            </a:r>
          </a:p>
          <a:p>
            <a:pPr>
              <a:lnSpc>
                <a:spcPct val="100000"/>
              </a:lnSpc>
              <a:spcBef>
                <a:spcPts val="0"/>
              </a:spcBef>
            </a:pPr>
            <a:r>
              <a:rPr lang="en-AU" sz="2400" dirty="0">
                <a:latin typeface="APLKinderPeeps" panose="02000603000000000000" pitchFamily="2" charset="0"/>
              </a:rPr>
              <a:t>If the grass courts (with small rings) are appropriate for the 8 years teams, they can be moved on the day</a:t>
            </a: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1015663"/>
          </a:xfrm>
          <a:prstGeom prst="rect">
            <a:avLst/>
          </a:prstGeom>
          <a:noFill/>
        </p:spPr>
        <p:txBody>
          <a:bodyPr wrap="square" rtlCol="0">
            <a:spAutoFit/>
          </a:bodyPr>
          <a:lstStyle/>
          <a:p>
            <a:r>
              <a:rPr lang="en-AU" sz="6000" dirty="0">
                <a:solidFill>
                  <a:schemeClr val="bg1"/>
                </a:solidFill>
              </a:rPr>
              <a:t>Fairy Meadow Courts</a:t>
            </a:r>
          </a:p>
        </p:txBody>
      </p:sp>
    </p:spTree>
    <p:extLst>
      <p:ext uri="{BB962C8B-B14F-4D97-AF65-F5344CB8AC3E}">
        <p14:creationId xmlns:p14="http://schemas.microsoft.com/office/powerpoint/2010/main" val="1245256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3936035"/>
          </a:xfrm>
        </p:spPr>
        <p:txBody>
          <a:bodyPr>
            <a:noAutofit/>
          </a:bodyPr>
          <a:lstStyle/>
          <a:p>
            <a:pPr>
              <a:lnSpc>
                <a:spcPct val="100000"/>
              </a:lnSpc>
              <a:spcBef>
                <a:spcPts val="0"/>
              </a:spcBef>
            </a:pPr>
            <a:r>
              <a:rPr lang="en-AU" sz="2400" dirty="0">
                <a:latin typeface="APLKinderPeeps" panose="02000603000000000000" pitchFamily="2" charset="0"/>
              </a:rPr>
              <a:t>In order to allow a full competition with the limited courts we have while the refurbishment is completed, we need to facilitate games across 16 weeks prior to Finals Series.  Games will be played:</a:t>
            </a:r>
          </a:p>
          <a:p>
            <a:pPr>
              <a:lnSpc>
                <a:spcPct val="100000"/>
              </a:lnSpc>
              <a:spcBef>
                <a:spcPts val="0"/>
              </a:spcBef>
            </a:pPr>
            <a:endParaRPr lang="en-AU" sz="2400" dirty="0">
              <a:latin typeface="APLKinderPeeps" panose="02000603000000000000" pitchFamily="2" charset="0"/>
            </a:endParaRPr>
          </a:p>
          <a:p>
            <a:pPr>
              <a:lnSpc>
                <a:spcPct val="100000"/>
              </a:lnSpc>
              <a:spcBef>
                <a:spcPts val="0"/>
              </a:spcBef>
            </a:pPr>
            <a:endParaRPr lang="en-AU" sz="2400" dirty="0">
              <a:latin typeface="APLKinderPeeps" panose="02000603000000000000" pitchFamily="2" charset="0"/>
            </a:endParaRPr>
          </a:p>
          <a:p>
            <a:pPr>
              <a:lnSpc>
                <a:spcPct val="100000"/>
              </a:lnSpc>
              <a:spcBef>
                <a:spcPts val="0"/>
              </a:spcBef>
            </a:pPr>
            <a:endParaRPr lang="en-AU" sz="2400" dirty="0">
              <a:latin typeface="APLKinderPeeps" panose="02000603000000000000" pitchFamily="2" charset="0"/>
            </a:endParaRP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1015663"/>
          </a:xfrm>
          <a:prstGeom prst="rect">
            <a:avLst/>
          </a:prstGeom>
          <a:noFill/>
        </p:spPr>
        <p:txBody>
          <a:bodyPr wrap="square" rtlCol="0">
            <a:spAutoFit/>
          </a:bodyPr>
          <a:lstStyle/>
          <a:p>
            <a:r>
              <a:rPr lang="en-AU" sz="6000" dirty="0">
                <a:solidFill>
                  <a:schemeClr val="bg1"/>
                </a:solidFill>
              </a:rPr>
              <a:t>Game Dates </a:t>
            </a:r>
            <a:r>
              <a:rPr lang="en-AU" sz="3200" dirty="0">
                <a:solidFill>
                  <a:schemeClr val="bg1"/>
                </a:solidFill>
              </a:rPr>
              <a:t>– including July school holidays</a:t>
            </a:r>
          </a:p>
        </p:txBody>
      </p:sp>
      <p:graphicFrame>
        <p:nvGraphicFramePr>
          <p:cNvPr id="2" name="Table 2">
            <a:extLst>
              <a:ext uri="{FF2B5EF4-FFF2-40B4-BE49-F238E27FC236}">
                <a16:creationId xmlns:a16="http://schemas.microsoft.com/office/drawing/2014/main" id="{37C03443-DC70-463D-A7B6-EB4F9A7EF703}"/>
              </a:ext>
            </a:extLst>
          </p:cNvPr>
          <p:cNvGraphicFramePr>
            <a:graphicFrameLocks noGrp="1"/>
          </p:cNvGraphicFramePr>
          <p:nvPr>
            <p:extLst>
              <p:ext uri="{D42A27DB-BD31-4B8C-83A1-F6EECF244321}">
                <p14:modId xmlns:p14="http://schemas.microsoft.com/office/powerpoint/2010/main" val="4039051990"/>
              </p:ext>
            </p:extLst>
          </p:nvPr>
        </p:nvGraphicFramePr>
        <p:xfrm>
          <a:off x="789534" y="3008352"/>
          <a:ext cx="10322467" cy="2966720"/>
        </p:xfrm>
        <a:graphic>
          <a:graphicData uri="http://schemas.openxmlformats.org/drawingml/2006/table">
            <a:tbl>
              <a:tblPr firstRow="1" bandRow="1">
                <a:tableStyleId>{5C22544A-7EE6-4342-B048-85BDC9FD1C3A}</a:tableStyleId>
              </a:tblPr>
              <a:tblGrid>
                <a:gridCol w="2629941">
                  <a:extLst>
                    <a:ext uri="{9D8B030D-6E8A-4147-A177-3AD203B41FA5}">
                      <a16:colId xmlns:a16="http://schemas.microsoft.com/office/drawing/2014/main" val="3515618270"/>
                    </a:ext>
                  </a:extLst>
                </a:gridCol>
                <a:gridCol w="2870874">
                  <a:extLst>
                    <a:ext uri="{9D8B030D-6E8A-4147-A177-3AD203B41FA5}">
                      <a16:colId xmlns:a16="http://schemas.microsoft.com/office/drawing/2014/main" val="1087790346"/>
                    </a:ext>
                  </a:extLst>
                </a:gridCol>
                <a:gridCol w="4821652">
                  <a:extLst>
                    <a:ext uri="{9D8B030D-6E8A-4147-A177-3AD203B41FA5}">
                      <a16:colId xmlns:a16="http://schemas.microsoft.com/office/drawing/2014/main" val="2825397376"/>
                    </a:ext>
                  </a:extLst>
                </a:gridCol>
              </a:tblGrid>
              <a:tr h="370840">
                <a:tc>
                  <a:txBody>
                    <a:bodyPr/>
                    <a:lstStyle/>
                    <a:p>
                      <a:pPr algn="ctr"/>
                      <a:r>
                        <a:rPr lang="en-AU" b="0" dirty="0">
                          <a:solidFill>
                            <a:schemeClr val="tx1"/>
                          </a:solidFill>
                        </a:rPr>
                        <a:t>Week 1 - 30/04/2022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Week 8 - 25/06/2022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Week 15 - 20/08/2022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0445389"/>
                  </a:ext>
                </a:extLst>
              </a:tr>
              <a:tr h="370840">
                <a:tc>
                  <a:txBody>
                    <a:bodyPr/>
                    <a:lstStyle/>
                    <a:p>
                      <a:pPr algn="ctr"/>
                      <a:r>
                        <a:rPr lang="en-AU" b="0" dirty="0">
                          <a:solidFill>
                            <a:schemeClr val="tx1"/>
                          </a:solidFill>
                        </a:rPr>
                        <a:t>Week 2 - 07/05/2022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No Game - 02/07/2022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Week 16 - 27/08/2022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6044832"/>
                  </a:ext>
                </a:extLst>
              </a:tr>
              <a:tr h="370840">
                <a:tc>
                  <a:txBody>
                    <a:bodyPr/>
                    <a:lstStyle/>
                    <a:p>
                      <a:pPr algn="ctr"/>
                      <a:r>
                        <a:rPr lang="en-AU" b="0" dirty="0">
                          <a:solidFill>
                            <a:schemeClr val="tx1"/>
                          </a:solidFill>
                        </a:rPr>
                        <a:t>Week 3 - 14/05/2022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Week 9 - 09/07/2022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Semi Finals - 03/09/2022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5685619"/>
                  </a:ext>
                </a:extLst>
              </a:tr>
              <a:tr h="370840">
                <a:tc>
                  <a:txBody>
                    <a:bodyPr/>
                    <a:lstStyle/>
                    <a:p>
                      <a:pPr algn="ctr"/>
                      <a:r>
                        <a:rPr lang="en-AU" b="0" dirty="0">
                          <a:solidFill>
                            <a:schemeClr val="tx1"/>
                          </a:solidFill>
                        </a:rPr>
                        <a:t>Week 4 - 21/05/2022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Week 10 - 16/07/2022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Finals - 10/09/2022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4542311"/>
                  </a:ext>
                </a:extLst>
              </a:tr>
              <a:tr h="370840">
                <a:tc>
                  <a:txBody>
                    <a:bodyPr/>
                    <a:lstStyle/>
                    <a:p>
                      <a:pPr algn="ctr"/>
                      <a:r>
                        <a:rPr lang="en-AU" b="0" dirty="0">
                          <a:solidFill>
                            <a:schemeClr val="tx1"/>
                          </a:solidFill>
                        </a:rPr>
                        <a:t>Week 5 - 28/05/2022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Week 11 - 23/07/2022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Grand Final - 17/09/2022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6044277"/>
                  </a:ext>
                </a:extLst>
              </a:tr>
              <a:tr h="370840">
                <a:tc>
                  <a:txBody>
                    <a:bodyPr/>
                    <a:lstStyle/>
                    <a:p>
                      <a:pPr algn="ctr"/>
                      <a:r>
                        <a:rPr lang="en-AU" b="0" dirty="0">
                          <a:solidFill>
                            <a:schemeClr val="tx1"/>
                          </a:solidFill>
                        </a:rPr>
                        <a:t>Week 6 - 04/06/2022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Week 12 - 30/07/2022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Wet Weather Contingency - 24/09/2022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5440525"/>
                  </a:ext>
                </a:extLst>
              </a:tr>
              <a:tr h="370840">
                <a:tc>
                  <a:txBody>
                    <a:bodyPr/>
                    <a:lstStyle/>
                    <a:p>
                      <a:pPr algn="ctr"/>
                      <a:r>
                        <a:rPr lang="en-AU" b="0" dirty="0">
                          <a:solidFill>
                            <a:schemeClr val="tx1"/>
                          </a:solidFill>
                        </a:rPr>
                        <a:t>No Game - 11/06/2022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Week 13 - 06/08/2022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957388"/>
                  </a:ext>
                </a:extLst>
              </a:tr>
              <a:tr h="370840">
                <a:tc>
                  <a:txBody>
                    <a:bodyPr/>
                    <a:lstStyle/>
                    <a:p>
                      <a:pPr algn="ctr"/>
                      <a:r>
                        <a:rPr lang="en-AU" b="0" dirty="0">
                          <a:solidFill>
                            <a:schemeClr val="tx1"/>
                          </a:solidFill>
                        </a:rPr>
                        <a:t>Week 7 - 18/06/2022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AU" b="0" dirty="0">
                          <a:solidFill>
                            <a:schemeClr val="tx1"/>
                          </a:solidFill>
                        </a:rPr>
                        <a:t>Week 14 - 13/08/2022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0960881"/>
                  </a:ext>
                </a:extLst>
              </a:tr>
            </a:tbl>
          </a:graphicData>
        </a:graphic>
      </p:graphicFrame>
      <p:sp>
        <p:nvSpPr>
          <p:cNvPr id="9" name="TextBox 8">
            <a:extLst>
              <a:ext uri="{FF2B5EF4-FFF2-40B4-BE49-F238E27FC236}">
                <a16:creationId xmlns:a16="http://schemas.microsoft.com/office/drawing/2014/main" id="{8A468226-A834-47D6-9F72-C3FA077DAD92}"/>
              </a:ext>
            </a:extLst>
          </p:cNvPr>
          <p:cNvSpPr txBox="1"/>
          <p:nvPr/>
        </p:nvSpPr>
        <p:spPr>
          <a:xfrm>
            <a:off x="333993" y="6205061"/>
            <a:ext cx="11896725" cy="523220"/>
          </a:xfrm>
          <a:prstGeom prst="rect">
            <a:avLst/>
          </a:prstGeom>
          <a:noFill/>
        </p:spPr>
        <p:txBody>
          <a:bodyPr wrap="square">
            <a:spAutoFit/>
          </a:bodyPr>
          <a:lstStyle/>
          <a:p>
            <a:r>
              <a:rPr lang="en-AU" sz="1400" b="1" dirty="0">
                <a:solidFill>
                  <a:srgbClr val="0070C0"/>
                </a:solidFill>
              </a:rPr>
              <a:t>NOTE: this included games on the middle and last weekend of the July school holidays which is different to “normal” practice for our competition. While some families may be away during this time, we hope that the extension of the borrowing rules may enable teams to still play.</a:t>
            </a:r>
          </a:p>
        </p:txBody>
      </p:sp>
    </p:spTree>
    <p:extLst>
      <p:ext uri="{BB962C8B-B14F-4D97-AF65-F5344CB8AC3E}">
        <p14:creationId xmlns:p14="http://schemas.microsoft.com/office/powerpoint/2010/main" val="3967556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3936035"/>
          </a:xfrm>
        </p:spPr>
        <p:txBody>
          <a:bodyPr>
            <a:noAutofit/>
          </a:bodyPr>
          <a:lstStyle/>
          <a:p>
            <a:pPr>
              <a:lnSpc>
                <a:spcPct val="100000"/>
              </a:lnSpc>
              <a:spcBef>
                <a:spcPts val="0"/>
              </a:spcBef>
            </a:pPr>
            <a:r>
              <a:rPr lang="en-AU" sz="2400" dirty="0">
                <a:latin typeface="APLKinderPeeps" panose="02000603000000000000" pitchFamily="2" charset="0"/>
                <a:ea typeface="APLKinderPeeps" panose="02000603000000000000" pitchFamily="2" charset="0"/>
              </a:rPr>
              <a:t>There are two grades with odd numbers of teams requiring “BYES” – 11C and Snr B2</a:t>
            </a:r>
          </a:p>
          <a:p>
            <a:pPr>
              <a:lnSpc>
                <a:spcPct val="100000"/>
              </a:lnSpc>
              <a:spcBef>
                <a:spcPts val="0"/>
              </a:spcBef>
            </a:pPr>
            <a:r>
              <a:rPr lang="en-AU" sz="2400" dirty="0">
                <a:latin typeface="APLKinderPeeps" panose="02000603000000000000" pitchFamily="2" charset="0"/>
                <a:ea typeface="APLKinderPeeps" panose="02000603000000000000" pitchFamily="2" charset="0"/>
              </a:rPr>
              <a:t>The Snr B2 team with a bye will be required to sign on and undertake Canteen duty on their bye week</a:t>
            </a:r>
          </a:p>
          <a:p>
            <a:pPr>
              <a:lnSpc>
                <a:spcPct val="100000"/>
              </a:lnSpc>
              <a:spcBef>
                <a:spcPts val="0"/>
              </a:spcBef>
            </a:pPr>
            <a:r>
              <a:rPr lang="en-AU" sz="2400" dirty="0">
                <a:latin typeface="APLKinderPeeps" panose="02000603000000000000" pitchFamily="2" charset="0"/>
                <a:ea typeface="APLKinderPeeps" panose="02000603000000000000" pitchFamily="2" charset="0"/>
              </a:rPr>
              <a:t>All other senior teams in the other grades will be required to have two (2) players sign on for umpiring duty on the opposite timeslot each week.</a:t>
            </a: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Grades with BYES &amp; Senior Duty</a:t>
            </a:r>
          </a:p>
        </p:txBody>
      </p:sp>
    </p:spTree>
    <p:extLst>
      <p:ext uri="{BB962C8B-B14F-4D97-AF65-F5344CB8AC3E}">
        <p14:creationId xmlns:p14="http://schemas.microsoft.com/office/powerpoint/2010/main" val="3024178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3936035"/>
          </a:xfrm>
        </p:spPr>
        <p:txBody>
          <a:bodyPr>
            <a:noAutofit/>
          </a:bodyPr>
          <a:lstStyle/>
          <a:p>
            <a:pPr>
              <a:lnSpc>
                <a:spcPct val="100000"/>
              </a:lnSpc>
              <a:spcBef>
                <a:spcPts val="0"/>
              </a:spcBef>
            </a:pPr>
            <a:r>
              <a:rPr lang="en-AU" sz="2400" dirty="0">
                <a:latin typeface="APLKinderPeeps" panose="02000603000000000000" pitchFamily="2" charset="0"/>
                <a:ea typeface="APLKinderPeeps" panose="02000603000000000000" pitchFamily="2" charset="0"/>
              </a:rPr>
              <a:t>There will be weeks when different grades will have a “NO GAME” week so it will be extremely important that players read the draw carefully to ensure that they are looking at the correct date</a:t>
            </a:r>
          </a:p>
          <a:p>
            <a:pPr>
              <a:lnSpc>
                <a:spcPct val="100000"/>
              </a:lnSpc>
              <a:spcBef>
                <a:spcPts val="0"/>
              </a:spcBef>
            </a:pPr>
            <a:r>
              <a:rPr lang="en-AU" sz="2400" dirty="0">
                <a:latin typeface="APLKinderPeeps" panose="02000603000000000000" pitchFamily="2" charset="0"/>
                <a:ea typeface="APLKinderPeeps" panose="02000603000000000000" pitchFamily="2" charset="0"/>
              </a:rPr>
              <a:t>This is to facilitate the smaller number of courts that we have available to us until the courts are complete</a:t>
            </a:r>
          </a:p>
          <a:p>
            <a:pPr>
              <a:lnSpc>
                <a:spcPct val="100000"/>
              </a:lnSpc>
              <a:spcBef>
                <a:spcPts val="0"/>
              </a:spcBef>
            </a:pPr>
            <a:r>
              <a:rPr lang="en-AU" sz="2400" dirty="0">
                <a:latin typeface="APLKinderPeeps" panose="02000603000000000000" pitchFamily="2" charset="0"/>
                <a:ea typeface="APLKinderPeeps" panose="02000603000000000000" pitchFamily="2" charset="0"/>
              </a:rPr>
              <a:t>On the image on the next slide, we are only able to use courts 17, 18, 19, 20, 21, 22, 23, 24, 27, 28, 31, 32, 34 as well as the 6 hard courts at Fairy Meadow.</a:t>
            </a:r>
          </a:p>
          <a:p>
            <a:pPr>
              <a:lnSpc>
                <a:spcPct val="100000"/>
              </a:lnSpc>
              <a:spcBef>
                <a:spcPts val="0"/>
              </a:spcBef>
            </a:pPr>
            <a:r>
              <a:rPr lang="en-AU" sz="2400" dirty="0">
                <a:latin typeface="APLKinderPeeps" panose="02000603000000000000" pitchFamily="2" charset="0"/>
                <a:ea typeface="APLKinderPeeps" panose="02000603000000000000" pitchFamily="2" charset="0"/>
              </a:rPr>
              <a:t>For example, there are no games for 11B, 12C, 9W, INT A1, INT A2, CAD B1, CAD B2, PL on 30 April</a:t>
            </a:r>
          </a:p>
          <a:p>
            <a:pPr>
              <a:lnSpc>
                <a:spcPct val="100000"/>
              </a:lnSpc>
              <a:spcBef>
                <a:spcPts val="0"/>
              </a:spcBef>
            </a:pPr>
            <a:r>
              <a:rPr lang="en-AU" sz="2400" dirty="0">
                <a:latin typeface="APLKinderPeeps" panose="02000603000000000000" pitchFamily="2" charset="0"/>
                <a:ea typeface="APLKinderPeeps" panose="02000603000000000000" pitchFamily="2" charset="0"/>
              </a:rPr>
              <a:t>Based on the current arrangements, on 6 August, teams in INT A2 and CAD B1 will be required to play a “double header” - more information will be made available to clubs prior to this date</a:t>
            </a: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Grades with ‘NO Game’ Weeks</a:t>
            </a:r>
          </a:p>
        </p:txBody>
      </p:sp>
    </p:spTree>
    <p:extLst>
      <p:ext uri="{BB962C8B-B14F-4D97-AF65-F5344CB8AC3E}">
        <p14:creationId xmlns:p14="http://schemas.microsoft.com/office/powerpoint/2010/main" val="301156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Berkeley – Court Numbering</a:t>
            </a:r>
          </a:p>
        </p:txBody>
      </p:sp>
      <p:pic>
        <p:nvPicPr>
          <p:cNvPr id="10" name="Picture 9">
            <a:extLst>
              <a:ext uri="{FF2B5EF4-FFF2-40B4-BE49-F238E27FC236}">
                <a16:creationId xmlns:a16="http://schemas.microsoft.com/office/drawing/2014/main" id="{1698E799-F592-4826-BF89-F299EAD3EC36}"/>
              </a:ext>
            </a:extLst>
          </p:cNvPr>
          <p:cNvPicPr>
            <a:picLocks noChangeAspect="1"/>
          </p:cNvPicPr>
          <p:nvPr/>
        </p:nvPicPr>
        <p:blipFill>
          <a:blip r:embed="rId4"/>
          <a:stretch>
            <a:fillRect/>
          </a:stretch>
        </p:blipFill>
        <p:spPr>
          <a:xfrm>
            <a:off x="3391237" y="1726082"/>
            <a:ext cx="4981238" cy="4919632"/>
          </a:xfrm>
          <a:prstGeom prst="rect">
            <a:avLst/>
          </a:prstGeom>
        </p:spPr>
      </p:pic>
    </p:spTree>
    <p:extLst>
      <p:ext uri="{BB962C8B-B14F-4D97-AF65-F5344CB8AC3E}">
        <p14:creationId xmlns:p14="http://schemas.microsoft.com/office/powerpoint/2010/main" val="1886370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3936035"/>
          </a:xfrm>
        </p:spPr>
        <p:txBody>
          <a:bodyPr>
            <a:noAutofit/>
          </a:bodyPr>
          <a:lstStyle/>
          <a:p>
            <a:pPr>
              <a:lnSpc>
                <a:spcPct val="100000"/>
              </a:lnSpc>
              <a:spcBef>
                <a:spcPts val="0"/>
              </a:spcBef>
            </a:pPr>
            <a:r>
              <a:rPr lang="en-AU" sz="2400" dirty="0">
                <a:latin typeface="APLKinderPeeps" panose="02000603000000000000" pitchFamily="2" charset="0"/>
                <a:ea typeface="APLKinderPeeps" panose="02000603000000000000" pitchFamily="2" charset="0"/>
              </a:rPr>
              <a:t>We are aware that the courts may be further delayed and if this is the case additional amendments may need to be made including playing Finals Series after the September/October school holidays</a:t>
            </a:r>
          </a:p>
          <a:p>
            <a:pPr>
              <a:lnSpc>
                <a:spcPct val="100000"/>
              </a:lnSpc>
              <a:spcBef>
                <a:spcPts val="0"/>
              </a:spcBef>
            </a:pPr>
            <a:r>
              <a:rPr lang="en-AU" sz="2400" dirty="0">
                <a:latin typeface="APLKinderPeeps" panose="02000603000000000000" pitchFamily="2" charset="0"/>
                <a:ea typeface="APLKinderPeeps" panose="02000603000000000000" pitchFamily="2" charset="0"/>
              </a:rPr>
              <a:t>The courts for the games from 4 June onwards have not yet been allocated as we wait for confirmation from Wollongong City Council of the completion date</a:t>
            </a: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Further Adjustments May Occur</a:t>
            </a:r>
          </a:p>
        </p:txBody>
      </p:sp>
    </p:spTree>
    <p:extLst>
      <p:ext uri="{BB962C8B-B14F-4D97-AF65-F5344CB8AC3E}">
        <p14:creationId xmlns:p14="http://schemas.microsoft.com/office/powerpoint/2010/main" val="3398025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8D47C8-674D-4653-8854-B4B692E02968}"/>
              </a:ext>
            </a:extLst>
          </p:cNvPr>
          <p:cNvGrpSpPr/>
          <p:nvPr/>
        </p:nvGrpSpPr>
        <p:grpSpPr>
          <a:xfrm>
            <a:off x="0" y="-21036"/>
            <a:ext cx="12155191" cy="1514901"/>
            <a:chOff x="5790" y="0"/>
            <a:chExt cx="12155191" cy="1514901"/>
          </a:xfrm>
        </p:grpSpPr>
        <p:pic>
          <p:nvPicPr>
            <p:cNvPr id="5" name="Picture 4" descr="A close up of a logo&#10;&#10;Description generated with very high confidence">
              <a:extLst>
                <a:ext uri="{FF2B5EF4-FFF2-40B4-BE49-F238E27FC236}">
                  <a16:creationId xmlns:a16="http://schemas.microsoft.com/office/drawing/2014/main" id="{CC596F54-E446-4906-9B09-5E77599F2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 y="0"/>
              <a:ext cx="7486831" cy="1514901"/>
            </a:xfrm>
            <a:prstGeom prst="rect">
              <a:avLst/>
            </a:prstGeom>
          </p:spPr>
        </p:pic>
        <p:sp>
          <p:nvSpPr>
            <p:cNvPr id="6" name="Rectangle 5">
              <a:extLst>
                <a:ext uri="{FF2B5EF4-FFF2-40B4-BE49-F238E27FC236}">
                  <a16:creationId xmlns:a16="http://schemas.microsoft.com/office/drawing/2014/main" id="{FE350FFC-214F-4D6A-A6A0-FEDBD6CD158A}"/>
                </a:ext>
              </a:extLst>
            </p:cNvPr>
            <p:cNvSpPr/>
            <p:nvPr/>
          </p:nvSpPr>
          <p:spPr>
            <a:xfrm>
              <a:off x="3735763" y="0"/>
              <a:ext cx="8425218" cy="1514901"/>
            </a:xfrm>
            <a:prstGeom prst="rect">
              <a:avLst/>
            </a:prstGeom>
            <a:solidFill>
              <a:srgbClr val="072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7" name="Content Placeholder 2">
            <a:extLst>
              <a:ext uri="{FF2B5EF4-FFF2-40B4-BE49-F238E27FC236}">
                <a16:creationId xmlns:a16="http://schemas.microsoft.com/office/drawing/2014/main" id="{5B8A6C54-160D-4153-9106-34C2331CC83D}"/>
              </a:ext>
            </a:extLst>
          </p:cNvPr>
          <p:cNvSpPr>
            <a:spLocks noGrp="1"/>
          </p:cNvSpPr>
          <p:nvPr>
            <p:ph idx="1"/>
          </p:nvPr>
        </p:nvSpPr>
        <p:spPr>
          <a:xfrm>
            <a:off x="290195" y="1766451"/>
            <a:ext cx="11321146" cy="3936035"/>
          </a:xfrm>
        </p:spPr>
        <p:txBody>
          <a:bodyPr>
            <a:noAutofit/>
          </a:bodyPr>
          <a:lstStyle/>
          <a:p>
            <a:pPr>
              <a:lnSpc>
                <a:spcPct val="100000"/>
              </a:lnSpc>
              <a:spcBef>
                <a:spcPts val="0"/>
              </a:spcBef>
            </a:pPr>
            <a:r>
              <a:rPr lang="en-AU" sz="2400" dirty="0">
                <a:latin typeface="APLKinderPeeps" panose="02000603000000000000" pitchFamily="2" charset="0"/>
                <a:ea typeface="APLKinderPeeps" panose="02000603000000000000" pitchFamily="2" charset="0"/>
              </a:rPr>
              <a:t>The poles that will facilitate the new lights and PA system are currently delayed in their delivery due to a mandatory shutdown in China due to COVID outbreaks</a:t>
            </a:r>
          </a:p>
          <a:p>
            <a:pPr>
              <a:lnSpc>
                <a:spcPct val="100000"/>
              </a:lnSpc>
              <a:spcBef>
                <a:spcPts val="0"/>
              </a:spcBef>
            </a:pPr>
            <a:r>
              <a:rPr lang="en-AU" sz="2400" dirty="0">
                <a:latin typeface="APLKinderPeeps" panose="02000603000000000000" pitchFamily="2" charset="0"/>
                <a:ea typeface="APLKinderPeeps" panose="02000603000000000000" pitchFamily="2" charset="0"/>
              </a:rPr>
              <a:t>Until these are complete, all games will be time your own and temporary lighting will be available on a limited number of courts</a:t>
            </a:r>
          </a:p>
          <a:p>
            <a:pPr>
              <a:lnSpc>
                <a:spcPct val="100000"/>
              </a:lnSpc>
              <a:spcBef>
                <a:spcPts val="0"/>
              </a:spcBef>
            </a:pPr>
            <a:r>
              <a:rPr lang="en-AU" sz="2400" dirty="0">
                <a:latin typeface="APLKinderPeeps" panose="02000603000000000000" pitchFamily="2" charset="0"/>
                <a:ea typeface="APLKinderPeeps" panose="02000603000000000000" pitchFamily="2" charset="0"/>
              </a:rPr>
              <a:t>These are set to timers and currently light the courts behind the stadium on Tuesday, Wednesday and Friday from 5pm to 8.30pm</a:t>
            </a:r>
          </a:p>
          <a:p>
            <a:pPr>
              <a:lnSpc>
                <a:spcPct val="100000"/>
              </a:lnSpc>
              <a:spcBef>
                <a:spcPts val="0"/>
              </a:spcBef>
            </a:pPr>
            <a:r>
              <a:rPr lang="en-AU" sz="2400" dirty="0">
                <a:latin typeface="APLKinderPeeps" panose="02000603000000000000" pitchFamily="2" charset="0"/>
                <a:ea typeface="APLKinderPeeps" panose="02000603000000000000" pitchFamily="2" charset="0"/>
              </a:rPr>
              <a:t>If there are additional days required it is not a quick change, so we need to be notified a week in advance to arrange for changes to be made.</a:t>
            </a:r>
          </a:p>
        </p:txBody>
      </p:sp>
      <p:sp>
        <p:nvSpPr>
          <p:cNvPr id="8" name="TextBox 7">
            <a:extLst>
              <a:ext uri="{FF2B5EF4-FFF2-40B4-BE49-F238E27FC236}">
                <a16:creationId xmlns:a16="http://schemas.microsoft.com/office/drawing/2014/main" id="{6A113500-14F3-4C91-A2DA-386D1B0EBB1F}"/>
              </a:ext>
            </a:extLst>
          </p:cNvPr>
          <p:cNvSpPr txBox="1"/>
          <p:nvPr/>
        </p:nvSpPr>
        <p:spPr>
          <a:xfrm>
            <a:off x="2012660" y="211181"/>
            <a:ext cx="9600219" cy="923330"/>
          </a:xfrm>
          <a:prstGeom prst="rect">
            <a:avLst/>
          </a:prstGeom>
          <a:noFill/>
        </p:spPr>
        <p:txBody>
          <a:bodyPr wrap="square" rtlCol="0">
            <a:spAutoFit/>
          </a:bodyPr>
          <a:lstStyle/>
          <a:p>
            <a:r>
              <a:rPr lang="en-AU" sz="5400" dirty="0">
                <a:solidFill>
                  <a:schemeClr val="bg1"/>
                </a:solidFill>
              </a:rPr>
              <a:t>Lights &amp; PA System</a:t>
            </a:r>
          </a:p>
        </p:txBody>
      </p:sp>
    </p:spTree>
    <p:extLst>
      <p:ext uri="{BB962C8B-B14F-4D97-AF65-F5344CB8AC3E}">
        <p14:creationId xmlns:p14="http://schemas.microsoft.com/office/powerpoint/2010/main" val="608244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08A1B7311BF44E977A8C7801807E0F" ma:contentTypeVersion="13" ma:contentTypeDescription="Create a new document." ma:contentTypeScope="" ma:versionID="4537b8fd290851f6f0dc3b65fb3553bd">
  <xsd:schema xmlns:xsd="http://www.w3.org/2001/XMLSchema" xmlns:xs="http://www.w3.org/2001/XMLSchema" xmlns:p="http://schemas.microsoft.com/office/2006/metadata/properties" xmlns:ns3="61bc199c-13df-4aa7-9735-a409c2b99454" xmlns:ns4="fc5eb6a9-c9b0-4019-882c-961d44b33b0b" targetNamespace="http://schemas.microsoft.com/office/2006/metadata/properties" ma:root="true" ma:fieldsID="25b3213447631a4a2ee7e041b416add9" ns3:_="" ns4:_="">
    <xsd:import namespace="61bc199c-13df-4aa7-9735-a409c2b99454"/>
    <xsd:import namespace="fc5eb6a9-c9b0-4019-882c-961d44b33b0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c199c-13df-4aa7-9735-a409c2b994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5eb6a9-c9b0-4019-882c-961d44b33b0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A7C919-BA31-4F6C-B43C-5A00B2E8D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c199c-13df-4aa7-9735-a409c2b99454"/>
    <ds:schemaRef ds:uri="fc5eb6a9-c9b0-4019-882c-961d44b33b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37A418-DA17-46F4-805B-F07940657CA2}">
  <ds:schemaRefs>
    <ds:schemaRef ds:uri="http://schemas.microsoft.com/sharepoint/v3/contenttype/forms"/>
  </ds:schemaRefs>
</ds:datastoreItem>
</file>

<file path=customXml/itemProps3.xml><?xml version="1.0" encoding="utf-8"?>
<ds:datastoreItem xmlns:ds="http://schemas.openxmlformats.org/officeDocument/2006/customXml" ds:itemID="{13671824-8F65-4442-95D3-5B8FC46C3632}">
  <ds:schemaRefs>
    <ds:schemaRef ds:uri="http://schemas.microsoft.com/office/2006/documentManagement/types"/>
    <ds:schemaRef ds:uri="http://schemas.microsoft.com/office/2006/metadata/properties"/>
    <ds:schemaRef ds:uri="http://purl.org/dc/elements/1.1/"/>
    <ds:schemaRef ds:uri="fc5eb6a9-c9b0-4019-882c-961d44b33b0b"/>
    <ds:schemaRef ds:uri="http://purl.org/dc/terms/"/>
    <ds:schemaRef ds:uri="http://schemas.microsoft.com/office/infopath/2007/PartnerControls"/>
    <ds:schemaRef ds:uri="http://schemas.openxmlformats.org/package/2006/metadata/core-properties"/>
    <ds:schemaRef ds:uri="61bc199c-13df-4aa7-9735-a409c2b9945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7977</TotalTime>
  <Words>1462</Words>
  <Application>Microsoft Office PowerPoint</Application>
  <PresentationFormat>Widescreen</PresentationFormat>
  <Paragraphs>111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APLKinderPeeps</vt:lpstr>
      <vt:lpstr>Arial</vt:lpstr>
      <vt:lpstr>Calibri</vt:lpstr>
      <vt:lpstr>Calibri Light</vt:lpstr>
      <vt:lpstr>KG Blank Space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Woonona Netball Club</dc:title>
  <dc:creator>Scott and Naomi Cram</dc:creator>
  <cp:lastModifiedBy>Leanne Munn</cp:lastModifiedBy>
  <cp:revision>184</cp:revision>
  <cp:lastPrinted>2018-03-21T06:50:03Z</cp:lastPrinted>
  <dcterms:created xsi:type="dcterms:W3CDTF">2018-02-21T22:25:45Z</dcterms:created>
  <dcterms:modified xsi:type="dcterms:W3CDTF">2022-04-19T09:44:13Z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0x010100D808A1B7311BF44E977A8C7801807E0F</vt:lpwstr>
  </property>
  <property fmtid="{D5CDD505-2E9C-101B-9397-08002B2CF9AE}" pid="3" name="MSIP_Label_e58c8fa2-0023-48e8-b4c7-86f2051149b4_Enabled">
    <vt:lpwstr>true</vt:lpwstr>
  </property>
  <property fmtid="{D5CDD505-2E9C-101B-9397-08002B2CF9AE}" pid="4" name="MSIP_Label_e58c8fa2-0023-48e8-b4c7-86f2051149b4_SetDate">
    <vt:lpwstr>2022-04-19T09:08:50Z</vt:lpwstr>
  </property>
  <property fmtid="{D5CDD505-2E9C-101B-9397-08002B2CF9AE}" pid="5" name="MSIP_Label_e58c8fa2-0023-48e8-b4c7-86f2051149b4_Method">
    <vt:lpwstr>Standard</vt:lpwstr>
  </property>
  <property fmtid="{D5CDD505-2E9C-101B-9397-08002B2CF9AE}" pid="6" name="MSIP_Label_e58c8fa2-0023-48e8-b4c7-86f2051149b4_Name">
    <vt:lpwstr>INTERNAL - Footer included</vt:lpwstr>
  </property>
  <property fmtid="{D5CDD505-2E9C-101B-9397-08002B2CF9AE}" pid="7" name="MSIP_Label_e58c8fa2-0023-48e8-b4c7-86f2051149b4_SiteId">
    <vt:lpwstr>7d847b00-9cb2-4e8b-9f14-fb58de4bcdde</vt:lpwstr>
  </property>
  <property fmtid="{D5CDD505-2E9C-101B-9397-08002B2CF9AE}" pid="8" name="MSIP_Label_e58c8fa2-0023-48e8-b4c7-86f2051149b4_ActionId">
    <vt:lpwstr>e1484cf4-241d-4cd7-954d-21da6728b8a5</vt:lpwstr>
  </property>
  <property fmtid="{D5CDD505-2E9C-101B-9397-08002B2CF9AE}" pid="9" name="MSIP_Label_e58c8fa2-0023-48e8-b4c7-86f2051149b4_ContentBits">
    <vt:lpwstr>2</vt:lpwstr>
  </property>
</Properties>
</file>